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7" r:id="rId3"/>
    <p:sldId id="265" r:id="rId4"/>
    <p:sldId id="343" r:id="rId5"/>
    <p:sldId id="330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68" r:id="rId45"/>
    <p:sldId id="383" r:id="rId46"/>
    <p:sldId id="384" r:id="rId47"/>
    <p:sldId id="385" r:id="rId48"/>
    <p:sldId id="387" r:id="rId49"/>
    <p:sldId id="388" r:id="rId50"/>
    <p:sldId id="389" r:id="rId51"/>
    <p:sldId id="386" r:id="rId52"/>
    <p:sldId id="390" r:id="rId53"/>
    <p:sldId id="391" r:id="rId54"/>
    <p:sldId id="392" r:id="rId55"/>
    <p:sldId id="394" r:id="rId56"/>
    <p:sldId id="395" r:id="rId57"/>
    <p:sldId id="396" r:id="rId58"/>
    <p:sldId id="397" r:id="rId59"/>
    <p:sldId id="398" r:id="rId60"/>
    <p:sldId id="400" r:id="rId61"/>
    <p:sldId id="399" r:id="rId62"/>
    <p:sldId id="401" r:id="rId63"/>
    <p:sldId id="402" r:id="rId64"/>
    <p:sldId id="403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EE238"/>
    <a:srgbClr val="003E72"/>
    <a:srgbClr val="6AADE4"/>
    <a:srgbClr val="003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CBC30-630E-4C00-99B0-D7F350FAA467}" v="25" dt="2023-11-21T12:13:34.801"/>
    <p1510:client id="{5494ED71-7300-499A-A9DB-CD93BDBA5B8C}" v="44" dt="2023-11-20T17:31:33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Millmore" userId="7b2404fb-f360-4859-a21a-833f72764a74" providerId="ADAL" clId="{1FECBC30-630E-4C00-99B0-D7F350FAA467}"/>
    <pc:docChg chg="undo custSel modSld sldOrd">
      <pc:chgData name="Stephen Millmore" userId="7b2404fb-f360-4859-a21a-833f72764a74" providerId="ADAL" clId="{1FECBC30-630E-4C00-99B0-D7F350FAA467}" dt="2023-11-21T12:14:26.384" v="237" actId="20577"/>
      <pc:docMkLst>
        <pc:docMk/>
      </pc:docMkLst>
      <pc:sldChg chg="modSp mod">
        <pc:chgData name="Stephen Millmore" userId="7b2404fb-f360-4859-a21a-833f72764a74" providerId="ADAL" clId="{1FECBC30-630E-4C00-99B0-D7F350FAA467}" dt="2023-11-21T10:47:35.573" v="0" actId="20577"/>
        <pc:sldMkLst>
          <pc:docMk/>
          <pc:sldMk cId="3599517510" sldId="330"/>
        </pc:sldMkLst>
        <pc:spChg chg="mod">
          <ac:chgData name="Stephen Millmore" userId="7b2404fb-f360-4859-a21a-833f72764a74" providerId="ADAL" clId="{1FECBC30-630E-4C00-99B0-D7F350FAA467}" dt="2023-11-21T10:47:35.573" v="0" actId="20577"/>
          <ac:spMkLst>
            <pc:docMk/>
            <pc:sldMk cId="3599517510" sldId="330"/>
            <ac:spMk id="5" creationId="{DA32B93B-163E-CEE2-0F40-8D527685975B}"/>
          </ac:spMkLst>
        </pc:spChg>
      </pc:sldChg>
      <pc:sldChg chg="modAnim">
        <pc:chgData name="Stephen Millmore" userId="7b2404fb-f360-4859-a21a-833f72764a74" providerId="ADAL" clId="{1FECBC30-630E-4C00-99B0-D7F350FAA467}" dt="2023-11-21T11:35:22.181" v="1"/>
        <pc:sldMkLst>
          <pc:docMk/>
          <pc:sldMk cId="2131398240" sldId="349"/>
        </pc:sldMkLst>
      </pc:sldChg>
      <pc:sldChg chg="modSp mod">
        <pc:chgData name="Stephen Millmore" userId="7b2404fb-f360-4859-a21a-833f72764a74" providerId="ADAL" clId="{1FECBC30-630E-4C00-99B0-D7F350FAA467}" dt="2023-11-21T11:38:02.319" v="113" actId="20577"/>
        <pc:sldMkLst>
          <pc:docMk/>
          <pc:sldMk cId="2877500773" sldId="350"/>
        </pc:sldMkLst>
        <pc:spChg chg="mod">
          <ac:chgData name="Stephen Millmore" userId="7b2404fb-f360-4859-a21a-833f72764a74" providerId="ADAL" clId="{1FECBC30-630E-4C00-99B0-D7F350FAA467}" dt="2023-11-21T11:38:02.319" v="113" actId="20577"/>
          <ac:spMkLst>
            <pc:docMk/>
            <pc:sldMk cId="2877500773" sldId="350"/>
            <ac:spMk id="3" creationId="{69EC1D8A-C277-16B1-20EC-6260B0088281}"/>
          </ac:spMkLst>
        </pc:spChg>
      </pc:sldChg>
      <pc:sldChg chg="modAnim">
        <pc:chgData name="Stephen Millmore" userId="7b2404fb-f360-4859-a21a-833f72764a74" providerId="ADAL" clId="{1FECBC30-630E-4C00-99B0-D7F350FAA467}" dt="2023-11-21T11:40:21.777" v="115"/>
        <pc:sldMkLst>
          <pc:docMk/>
          <pc:sldMk cId="100905284" sldId="364"/>
        </pc:sldMkLst>
      </pc:sldChg>
      <pc:sldChg chg="modSp mod">
        <pc:chgData name="Stephen Millmore" userId="7b2404fb-f360-4859-a21a-833f72764a74" providerId="ADAL" clId="{1FECBC30-630E-4C00-99B0-D7F350FAA467}" dt="2023-11-21T11:43:45.408" v="117" actId="14100"/>
        <pc:sldMkLst>
          <pc:docMk/>
          <pc:sldMk cId="52470706" sldId="377"/>
        </pc:sldMkLst>
        <pc:spChg chg="mod">
          <ac:chgData name="Stephen Millmore" userId="7b2404fb-f360-4859-a21a-833f72764a74" providerId="ADAL" clId="{1FECBC30-630E-4C00-99B0-D7F350FAA467}" dt="2023-11-21T11:43:45.408" v="117" actId="14100"/>
          <ac:spMkLst>
            <pc:docMk/>
            <pc:sldMk cId="52470706" sldId="377"/>
            <ac:spMk id="6" creationId="{686448AC-9E29-73C7-5512-EC636B5AEFEF}"/>
          </ac:spMkLst>
        </pc:spChg>
      </pc:sldChg>
      <pc:sldChg chg="addSp modSp mod">
        <pc:chgData name="Stephen Millmore" userId="7b2404fb-f360-4859-a21a-833f72764a74" providerId="ADAL" clId="{1FECBC30-630E-4C00-99B0-D7F350FAA467}" dt="2023-11-21T11:50:25.519" v="128" actId="14100"/>
        <pc:sldMkLst>
          <pc:docMk/>
          <pc:sldMk cId="1013976357" sldId="386"/>
        </pc:sldMkLst>
        <pc:spChg chg="mod">
          <ac:chgData name="Stephen Millmore" userId="7b2404fb-f360-4859-a21a-833f72764a74" providerId="ADAL" clId="{1FECBC30-630E-4C00-99B0-D7F350FAA467}" dt="2023-11-21T11:50:25.519" v="128" actId="14100"/>
          <ac:spMkLst>
            <pc:docMk/>
            <pc:sldMk cId="1013976357" sldId="386"/>
            <ac:spMk id="3" creationId="{69EC1D8A-C277-16B1-20EC-6260B0088281}"/>
          </ac:spMkLst>
        </pc:spChg>
        <pc:picChg chg="add mod">
          <ac:chgData name="Stephen Millmore" userId="7b2404fb-f360-4859-a21a-833f72764a74" providerId="ADAL" clId="{1FECBC30-630E-4C00-99B0-D7F350FAA467}" dt="2023-11-21T11:50:16.829" v="126" actId="14100"/>
          <ac:picMkLst>
            <pc:docMk/>
            <pc:sldMk cId="1013976357" sldId="386"/>
            <ac:picMk id="5" creationId="{04922BEE-4926-E713-C047-4F9711930616}"/>
          </ac:picMkLst>
        </pc:picChg>
      </pc:sldChg>
      <pc:sldChg chg="ord">
        <pc:chgData name="Stephen Millmore" userId="7b2404fb-f360-4859-a21a-833f72764a74" providerId="ADAL" clId="{1FECBC30-630E-4C00-99B0-D7F350FAA467}" dt="2023-11-21T11:47:21.031" v="119"/>
        <pc:sldMkLst>
          <pc:docMk/>
          <pc:sldMk cId="3991978023" sldId="387"/>
        </pc:sldMkLst>
      </pc:sldChg>
      <pc:sldChg chg="addSp modSp mod">
        <pc:chgData name="Stephen Millmore" userId="7b2404fb-f360-4859-a21a-833f72764a74" providerId="ADAL" clId="{1FECBC30-630E-4C00-99B0-D7F350FAA467}" dt="2023-11-21T12:01:10.874" v="139" actId="14100"/>
        <pc:sldMkLst>
          <pc:docMk/>
          <pc:sldMk cId="1394632927" sldId="392"/>
        </pc:sldMkLst>
        <pc:picChg chg="add mod">
          <ac:chgData name="Stephen Millmore" userId="7b2404fb-f360-4859-a21a-833f72764a74" providerId="ADAL" clId="{1FECBC30-630E-4C00-99B0-D7F350FAA467}" dt="2023-11-21T12:00:48.542" v="132" actId="1076"/>
          <ac:picMkLst>
            <pc:docMk/>
            <pc:sldMk cId="1394632927" sldId="392"/>
            <ac:picMk id="3" creationId="{7B70049D-C491-591C-BD00-1497F7DC9876}"/>
          </ac:picMkLst>
        </pc:picChg>
        <pc:picChg chg="add mod">
          <ac:chgData name="Stephen Millmore" userId="7b2404fb-f360-4859-a21a-833f72764a74" providerId="ADAL" clId="{1FECBC30-630E-4C00-99B0-D7F350FAA467}" dt="2023-11-21T12:01:10.874" v="139" actId="14100"/>
          <ac:picMkLst>
            <pc:docMk/>
            <pc:sldMk cId="1394632927" sldId="392"/>
            <ac:picMk id="5" creationId="{EA3C7469-FC1C-0BA3-9BB1-E20F5C61702B}"/>
          </ac:picMkLst>
        </pc:picChg>
      </pc:sldChg>
      <pc:sldChg chg="addSp delSp modSp mod delAnim modAnim">
        <pc:chgData name="Stephen Millmore" userId="7b2404fb-f360-4859-a21a-833f72764a74" providerId="ADAL" clId="{1FECBC30-630E-4C00-99B0-D7F350FAA467}" dt="2023-11-21T12:06:24.422" v="159" actId="1582"/>
        <pc:sldMkLst>
          <pc:docMk/>
          <pc:sldMk cId="3798966869" sldId="395"/>
        </pc:sldMkLst>
        <pc:spChg chg="add mod">
          <ac:chgData name="Stephen Millmore" userId="7b2404fb-f360-4859-a21a-833f72764a74" providerId="ADAL" clId="{1FECBC30-630E-4C00-99B0-D7F350FAA467}" dt="2023-11-21T12:03:11.917" v="143" actId="1076"/>
          <ac:spMkLst>
            <pc:docMk/>
            <pc:sldMk cId="3798966869" sldId="395"/>
            <ac:spMk id="4" creationId="{A1B884E2-28A9-7B5C-E9A0-F0542C86719D}"/>
          </ac:spMkLst>
        </pc:spChg>
        <pc:spChg chg="add mod">
          <ac:chgData name="Stephen Millmore" userId="7b2404fb-f360-4859-a21a-833f72764a74" providerId="ADAL" clId="{1FECBC30-630E-4C00-99B0-D7F350FAA467}" dt="2023-11-21T12:05:44.329" v="157" actId="1076"/>
          <ac:spMkLst>
            <pc:docMk/>
            <pc:sldMk cId="3798966869" sldId="395"/>
            <ac:spMk id="5" creationId="{9CE853E6-ADCD-81D6-4EC7-BB7AE4A78B3D}"/>
          </ac:spMkLst>
        </pc:spChg>
        <pc:inkChg chg="del">
          <ac:chgData name="Stephen Millmore" userId="7b2404fb-f360-4859-a21a-833f72764a74" providerId="ADAL" clId="{1FECBC30-630E-4C00-99B0-D7F350FAA467}" dt="2023-11-21T12:03:14.722" v="144" actId="478"/>
          <ac:inkMkLst>
            <pc:docMk/>
            <pc:sldMk cId="3798966869" sldId="395"/>
            <ac:inkMk id="21" creationId="{C7455FD9-F34D-4299-6C15-A6A08065C087}"/>
          </ac:inkMkLst>
        </pc:inkChg>
        <pc:cxnChg chg="mod">
          <ac:chgData name="Stephen Millmore" userId="7b2404fb-f360-4859-a21a-833f72764a74" providerId="ADAL" clId="{1FECBC30-630E-4C00-99B0-D7F350FAA467}" dt="2023-11-21T12:06:24.422" v="159" actId="1582"/>
          <ac:cxnSpMkLst>
            <pc:docMk/>
            <pc:sldMk cId="3798966869" sldId="395"/>
            <ac:cxnSpMk id="39" creationId="{A8DD6AB6-0D40-3F48-D41D-49C8A24F96EF}"/>
          </ac:cxnSpMkLst>
        </pc:cxnChg>
        <pc:cxnChg chg="mod">
          <ac:chgData name="Stephen Millmore" userId="7b2404fb-f360-4859-a21a-833f72764a74" providerId="ADAL" clId="{1FECBC30-630E-4C00-99B0-D7F350FAA467}" dt="2023-11-21T12:06:24.422" v="159" actId="1582"/>
          <ac:cxnSpMkLst>
            <pc:docMk/>
            <pc:sldMk cId="3798966869" sldId="395"/>
            <ac:cxnSpMk id="51" creationId="{9D2BBFBF-354C-8683-6A52-64D7BC76E386}"/>
          </ac:cxnSpMkLst>
        </pc:cxnChg>
      </pc:sldChg>
      <pc:sldChg chg="addSp delSp modSp mod modAnim">
        <pc:chgData name="Stephen Millmore" userId="7b2404fb-f360-4859-a21a-833f72764a74" providerId="ADAL" clId="{1FECBC30-630E-4C00-99B0-D7F350FAA467}" dt="2023-11-21T12:07:35.810" v="169" actId="478"/>
        <pc:sldMkLst>
          <pc:docMk/>
          <pc:sldMk cId="2288183639" sldId="396"/>
        </pc:sldMkLst>
        <pc:spChg chg="add mod">
          <ac:chgData name="Stephen Millmore" userId="7b2404fb-f360-4859-a21a-833f72764a74" providerId="ADAL" clId="{1FECBC30-630E-4C00-99B0-D7F350FAA467}" dt="2023-11-21T12:07:17.605" v="165" actId="1076"/>
          <ac:spMkLst>
            <pc:docMk/>
            <pc:sldMk cId="2288183639" sldId="396"/>
            <ac:spMk id="4" creationId="{F2D63BE9-79D3-63A4-B974-A000840410A5}"/>
          </ac:spMkLst>
        </pc:spChg>
        <pc:spChg chg="mod topLvl">
          <ac:chgData name="Stephen Millmore" userId="7b2404fb-f360-4859-a21a-833f72764a74" providerId="ADAL" clId="{1FECBC30-630E-4C00-99B0-D7F350FAA467}" dt="2023-11-21T12:07:29.150" v="168" actId="165"/>
          <ac:spMkLst>
            <pc:docMk/>
            <pc:sldMk cId="2288183639" sldId="396"/>
            <ac:spMk id="24" creationId="{0FB7D34F-22AD-BD46-7833-CACB1DB7EC24}"/>
          </ac:spMkLst>
        </pc:spChg>
        <pc:spChg chg="mod topLvl">
          <ac:chgData name="Stephen Millmore" userId="7b2404fb-f360-4859-a21a-833f72764a74" providerId="ADAL" clId="{1FECBC30-630E-4C00-99B0-D7F350FAA467}" dt="2023-11-21T12:07:29.150" v="168" actId="165"/>
          <ac:spMkLst>
            <pc:docMk/>
            <pc:sldMk cId="2288183639" sldId="396"/>
            <ac:spMk id="26" creationId="{08853141-7E22-E912-3E5D-23B2CCCF3D15}"/>
          </ac:spMkLst>
        </pc:spChg>
        <pc:grpChg chg="add del">
          <ac:chgData name="Stephen Millmore" userId="7b2404fb-f360-4859-a21a-833f72764a74" providerId="ADAL" clId="{1FECBC30-630E-4C00-99B0-D7F350FAA467}" dt="2023-11-21T12:07:29.150" v="168" actId="165"/>
          <ac:grpSpMkLst>
            <pc:docMk/>
            <pc:sldMk cId="2288183639" sldId="396"/>
            <ac:grpSpMk id="31" creationId="{DA6D4F0D-96A9-B668-A744-464EBEA78131}"/>
          </ac:grpSpMkLst>
        </pc:grpChg>
        <pc:picChg chg="mod topLvl">
          <ac:chgData name="Stephen Millmore" userId="7b2404fb-f360-4859-a21a-833f72764a74" providerId="ADAL" clId="{1FECBC30-630E-4C00-99B0-D7F350FAA467}" dt="2023-11-21T12:07:29.150" v="168" actId="165"/>
          <ac:picMkLst>
            <pc:docMk/>
            <pc:sldMk cId="2288183639" sldId="396"/>
            <ac:picMk id="20" creationId="{A6B0723C-E925-1685-A0DA-D779DC898214}"/>
          </ac:picMkLst>
        </pc:picChg>
        <pc:picChg chg="mod topLvl">
          <ac:chgData name="Stephen Millmore" userId="7b2404fb-f360-4859-a21a-833f72764a74" providerId="ADAL" clId="{1FECBC30-630E-4C00-99B0-D7F350FAA467}" dt="2023-11-21T12:07:29.150" v="168" actId="165"/>
          <ac:picMkLst>
            <pc:docMk/>
            <pc:sldMk cId="2288183639" sldId="396"/>
            <ac:picMk id="21" creationId="{044CE5C1-9236-FFC2-2845-DE99925E0037}"/>
          </ac:picMkLst>
        </pc:picChg>
        <pc:inkChg chg="del mod topLvl">
          <ac:chgData name="Stephen Millmore" userId="7b2404fb-f360-4859-a21a-833f72764a74" providerId="ADAL" clId="{1FECBC30-630E-4C00-99B0-D7F350FAA467}" dt="2023-11-21T12:07:35.810" v="169" actId="478"/>
          <ac:inkMkLst>
            <pc:docMk/>
            <pc:sldMk cId="2288183639" sldId="396"/>
            <ac:inkMk id="30" creationId="{7F0CB9AE-D535-F4F8-0F17-D89454B5A6B7}"/>
          </ac:inkMkLst>
        </pc:inkChg>
        <pc:cxnChg chg="mod topLvl">
          <ac:chgData name="Stephen Millmore" userId="7b2404fb-f360-4859-a21a-833f72764a74" providerId="ADAL" clId="{1FECBC30-630E-4C00-99B0-D7F350FAA467}" dt="2023-11-21T12:07:29.150" v="168" actId="165"/>
          <ac:cxnSpMkLst>
            <pc:docMk/>
            <pc:sldMk cId="2288183639" sldId="396"/>
            <ac:cxnSpMk id="18" creationId="{232F4909-5EF3-672B-E064-6C10F74D38AE}"/>
          </ac:cxnSpMkLst>
        </pc:cxnChg>
        <pc:cxnChg chg="mod topLvl">
          <ac:chgData name="Stephen Millmore" userId="7b2404fb-f360-4859-a21a-833f72764a74" providerId="ADAL" clId="{1FECBC30-630E-4C00-99B0-D7F350FAA467}" dt="2023-11-21T12:07:29.150" v="168" actId="165"/>
          <ac:cxnSpMkLst>
            <pc:docMk/>
            <pc:sldMk cId="2288183639" sldId="396"/>
            <ac:cxnSpMk id="19" creationId="{5674A36F-233A-CCC7-BCA5-540E341B1E30}"/>
          </ac:cxnSpMkLst>
        </pc:cxnChg>
      </pc:sldChg>
      <pc:sldChg chg="modSp mod">
        <pc:chgData name="Stephen Millmore" userId="7b2404fb-f360-4859-a21a-833f72764a74" providerId="ADAL" clId="{1FECBC30-630E-4C00-99B0-D7F350FAA467}" dt="2023-11-21T12:09:45.423" v="219" actId="20577"/>
        <pc:sldMkLst>
          <pc:docMk/>
          <pc:sldMk cId="4064466090" sldId="403"/>
        </pc:sldMkLst>
        <pc:spChg chg="mod">
          <ac:chgData name="Stephen Millmore" userId="7b2404fb-f360-4859-a21a-833f72764a74" providerId="ADAL" clId="{1FECBC30-630E-4C00-99B0-D7F350FAA467}" dt="2023-11-21T12:09:45.423" v="219" actId="20577"/>
          <ac:spMkLst>
            <pc:docMk/>
            <pc:sldMk cId="4064466090" sldId="403"/>
            <ac:spMk id="3" creationId="{69EC1D8A-C277-16B1-20EC-6260B0088281}"/>
          </ac:spMkLst>
        </pc:spChg>
        <pc:picChg chg="mod">
          <ac:chgData name="Stephen Millmore" userId="7b2404fb-f360-4859-a21a-833f72764a74" providerId="ADAL" clId="{1FECBC30-630E-4C00-99B0-D7F350FAA467}" dt="2023-11-21T12:09:05.959" v="170" actId="1076"/>
          <ac:picMkLst>
            <pc:docMk/>
            <pc:sldMk cId="4064466090" sldId="403"/>
            <ac:picMk id="4" creationId="{6F5CD328-54F6-B887-F27C-957DE01A53DE}"/>
          </ac:picMkLst>
        </pc:picChg>
      </pc:sldChg>
      <pc:sldChg chg="modAnim">
        <pc:chgData name="Stephen Millmore" userId="7b2404fb-f360-4859-a21a-833f72764a74" providerId="ADAL" clId="{1FECBC30-630E-4C00-99B0-D7F350FAA467}" dt="2023-11-21T12:11:50.268" v="222"/>
        <pc:sldMkLst>
          <pc:docMk/>
          <pc:sldMk cId="3710039357" sldId="407"/>
        </pc:sldMkLst>
      </pc:sldChg>
      <pc:sldChg chg="modSp mod">
        <pc:chgData name="Stephen Millmore" userId="7b2404fb-f360-4859-a21a-833f72764a74" providerId="ADAL" clId="{1FECBC30-630E-4C00-99B0-D7F350FAA467}" dt="2023-11-21T12:13:50.219" v="232" actId="1076"/>
        <pc:sldMkLst>
          <pc:docMk/>
          <pc:sldMk cId="1303928456" sldId="408"/>
        </pc:sldMkLst>
        <pc:picChg chg="mod">
          <ac:chgData name="Stephen Millmore" userId="7b2404fb-f360-4859-a21a-833f72764a74" providerId="ADAL" clId="{1FECBC30-630E-4C00-99B0-D7F350FAA467}" dt="2023-11-21T12:13:50.219" v="232" actId="1076"/>
          <ac:picMkLst>
            <pc:docMk/>
            <pc:sldMk cId="1303928456" sldId="408"/>
            <ac:picMk id="15" creationId="{0D4D76EF-AD67-AFBF-9CA3-AD3657233634}"/>
          </ac:picMkLst>
        </pc:picChg>
      </pc:sldChg>
      <pc:sldChg chg="modSp mod">
        <pc:chgData name="Stephen Millmore" userId="7b2404fb-f360-4859-a21a-833f72764a74" providerId="ADAL" clId="{1FECBC30-630E-4C00-99B0-D7F350FAA467}" dt="2023-11-21T12:14:26.384" v="237" actId="20577"/>
        <pc:sldMkLst>
          <pc:docMk/>
          <pc:sldMk cId="3852913849" sldId="409"/>
        </pc:sldMkLst>
        <pc:spChg chg="mod">
          <ac:chgData name="Stephen Millmore" userId="7b2404fb-f360-4859-a21a-833f72764a74" providerId="ADAL" clId="{1FECBC30-630E-4C00-99B0-D7F350FAA467}" dt="2023-11-21T12:14:26.384" v="237" actId="20577"/>
          <ac:spMkLst>
            <pc:docMk/>
            <pc:sldMk cId="3852913849" sldId="409"/>
            <ac:spMk id="2" creationId="{0A9AA9CE-1500-9B3F-5C5F-374DC594457B}"/>
          </ac:spMkLst>
        </pc:spChg>
      </pc:sldChg>
    </pc:docChg>
  </pc:docChgLst>
  <pc:docChgLst>
    <pc:chgData name="Stephen Millmore" userId="S::stm31@cam.ac.uk::7b2404fb-f360-4859-a21a-833f72764a74" providerId="AD" clId="Web-{7C5984F2-1813-47EE-AEC6-74E8023CBA16}"/>
    <pc:docChg chg="addSld delSld modSld">
      <pc:chgData name="Stephen Millmore" userId="S::stm31@cam.ac.uk::7b2404fb-f360-4859-a21a-833f72764a74" providerId="AD" clId="Web-{7C5984F2-1813-47EE-AEC6-74E8023CBA16}" dt="2023-10-30T12:41:06.737" v="6100" actId="20577"/>
      <pc:docMkLst>
        <pc:docMk/>
      </pc:docMkLst>
      <pc:sldChg chg="del">
        <pc:chgData name="Stephen Millmore" userId="S::stm31@cam.ac.uk::7b2404fb-f360-4859-a21a-833f72764a74" providerId="AD" clId="Web-{7C5984F2-1813-47EE-AEC6-74E8023CBA16}" dt="2023-10-30T10:10:44.413" v="260"/>
        <pc:sldMkLst>
          <pc:docMk/>
          <pc:sldMk cId="133586239" sldId="334"/>
        </pc:sldMkLst>
      </pc:sldChg>
      <pc:sldChg chg="del">
        <pc:chgData name="Stephen Millmore" userId="S::stm31@cam.ac.uk::7b2404fb-f360-4859-a21a-833f72764a74" providerId="AD" clId="Web-{7C5984F2-1813-47EE-AEC6-74E8023CBA16}" dt="2023-10-30T10:10:52.476" v="266"/>
        <pc:sldMkLst>
          <pc:docMk/>
          <pc:sldMk cId="409958817" sldId="336"/>
        </pc:sldMkLst>
      </pc:sldChg>
      <pc:sldChg chg="del">
        <pc:chgData name="Stephen Millmore" userId="S::stm31@cam.ac.uk::7b2404fb-f360-4859-a21a-833f72764a74" providerId="AD" clId="Web-{7C5984F2-1813-47EE-AEC6-74E8023CBA16}" dt="2023-10-30T10:10:44.413" v="259"/>
        <pc:sldMkLst>
          <pc:docMk/>
          <pc:sldMk cId="649588525" sldId="337"/>
        </pc:sldMkLst>
      </pc:sldChg>
      <pc:sldChg chg="del">
        <pc:chgData name="Stephen Millmore" userId="S::stm31@cam.ac.uk::7b2404fb-f360-4859-a21a-833f72764a74" providerId="AD" clId="Web-{7C5984F2-1813-47EE-AEC6-74E8023CBA16}" dt="2023-10-30T10:10:48.366" v="264"/>
        <pc:sldMkLst>
          <pc:docMk/>
          <pc:sldMk cId="2981331058" sldId="338"/>
        </pc:sldMkLst>
      </pc:sldChg>
      <pc:sldChg chg="del">
        <pc:chgData name="Stephen Millmore" userId="S::stm31@cam.ac.uk::7b2404fb-f360-4859-a21a-833f72764a74" providerId="AD" clId="Web-{7C5984F2-1813-47EE-AEC6-74E8023CBA16}" dt="2023-10-30T10:10:48.351" v="263"/>
        <pc:sldMkLst>
          <pc:docMk/>
          <pc:sldMk cId="3915528031" sldId="339"/>
        </pc:sldMkLst>
      </pc:sldChg>
      <pc:sldChg chg="del">
        <pc:chgData name="Stephen Millmore" userId="S::stm31@cam.ac.uk::7b2404fb-f360-4859-a21a-833f72764a74" providerId="AD" clId="Web-{7C5984F2-1813-47EE-AEC6-74E8023CBA16}" dt="2023-10-30T10:10:48.351" v="262"/>
        <pc:sldMkLst>
          <pc:docMk/>
          <pc:sldMk cId="3400237243" sldId="340"/>
        </pc:sldMkLst>
      </pc:sldChg>
      <pc:sldChg chg="del">
        <pc:chgData name="Stephen Millmore" userId="S::stm31@cam.ac.uk::7b2404fb-f360-4859-a21a-833f72764a74" providerId="AD" clId="Web-{7C5984F2-1813-47EE-AEC6-74E8023CBA16}" dt="2023-10-30T10:10:48.351" v="261"/>
        <pc:sldMkLst>
          <pc:docMk/>
          <pc:sldMk cId="3942142005" sldId="341"/>
        </pc:sldMkLst>
      </pc:sldChg>
      <pc:sldChg chg="del">
        <pc:chgData name="Stephen Millmore" userId="S::stm31@cam.ac.uk::7b2404fb-f360-4859-a21a-833f72764a74" providerId="AD" clId="Web-{7C5984F2-1813-47EE-AEC6-74E8023CBA16}" dt="2023-10-30T10:10:50.476" v="265"/>
        <pc:sldMkLst>
          <pc:docMk/>
          <pc:sldMk cId="2337228378" sldId="342"/>
        </pc:sldMkLst>
      </pc:sldChg>
      <pc:sldChg chg="addSp delSp">
        <pc:chgData name="Stephen Millmore" userId="S::stm31@cam.ac.uk::7b2404fb-f360-4859-a21a-833f72764a74" providerId="AD" clId="Web-{7C5984F2-1813-47EE-AEC6-74E8023CBA16}" dt="2023-10-30T09:48:12.429" v="49"/>
        <pc:sldMkLst>
          <pc:docMk/>
          <pc:sldMk cId="688843196" sldId="372"/>
        </pc:sldMkLst>
        <pc:inkChg chg="add del">
          <ac:chgData name="Stephen Millmore" userId="S::stm31@cam.ac.uk::7b2404fb-f360-4859-a21a-833f72764a74" providerId="AD" clId="Web-{7C5984F2-1813-47EE-AEC6-74E8023CBA16}" dt="2023-10-30T09:48:12.429" v="49"/>
          <ac:inkMkLst>
            <pc:docMk/>
            <pc:sldMk cId="688843196" sldId="372"/>
            <ac:inkMk id="4" creationId="{D213D6E0-B04C-9D5D-0C84-D118064C5C3A}"/>
          </ac:inkMkLst>
        </pc:inkChg>
        <pc:inkChg chg="add del">
          <ac:chgData name="Stephen Millmore" userId="S::stm31@cam.ac.uk::7b2404fb-f360-4859-a21a-833f72764a74" providerId="AD" clId="Web-{7C5984F2-1813-47EE-AEC6-74E8023CBA16}" dt="2023-10-30T09:48:09.319" v="48"/>
          <ac:inkMkLst>
            <pc:docMk/>
            <pc:sldMk cId="688843196" sldId="372"/>
            <ac:inkMk id="5" creationId="{3A88746B-50FE-0B95-42AB-5CF37ED5C60F}"/>
          </ac:inkMkLst>
        </pc:inkChg>
      </pc:sldChg>
      <pc:sldChg chg="del">
        <pc:chgData name="Stephen Millmore" userId="S::stm31@cam.ac.uk::7b2404fb-f360-4859-a21a-833f72764a74" providerId="AD" clId="Web-{7C5984F2-1813-47EE-AEC6-74E8023CBA16}" dt="2023-10-30T09:57:22.701" v="119"/>
        <pc:sldMkLst>
          <pc:docMk/>
          <pc:sldMk cId="1940236007" sldId="393"/>
        </pc:sldMkLst>
      </pc:sldChg>
      <pc:sldChg chg="modSp">
        <pc:chgData name="Stephen Millmore" userId="S::stm31@cam.ac.uk::7b2404fb-f360-4859-a21a-833f72764a74" providerId="AD" clId="Web-{7C5984F2-1813-47EE-AEC6-74E8023CBA16}" dt="2023-10-30T09:42:42.906" v="8" actId="20577"/>
        <pc:sldMkLst>
          <pc:docMk/>
          <pc:sldMk cId="1661817248" sldId="394"/>
        </pc:sldMkLst>
        <pc:spChg chg="mod">
          <ac:chgData name="Stephen Millmore" userId="S::stm31@cam.ac.uk::7b2404fb-f360-4859-a21a-833f72764a74" providerId="AD" clId="Web-{7C5984F2-1813-47EE-AEC6-74E8023CBA16}" dt="2023-10-30T09:42:42.906" v="8" actId="20577"/>
          <ac:spMkLst>
            <pc:docMk/>
            <pc:sldMk cId="1661817248" sldId="394"/>
            <ac:spMk id="3" creationId="{69EC1D8A-C277-16B1-20EC-6260B0088281}"/>
          </ac:spMkLst>
        </pc:spChg>
      </pc:sldChg>
      <pc:sldChg chg="addSp delSp modSp add replId addAnim delAnim modAnim">
        <pc:chgData name="Stephen Millmore" userId="S::stm31@cam.ac.uk::7b2404fb-f360-4859-a21a-833f72764a74" providerId="AD" clId="Web-{7C5984F2-1813-47EE-AEC6-74E8023CBA16}" dt="2023-10-30T10:14:00.786" v="273"/>
        <pc:sldMkLst>
          <pc:docMk/>
          <pc:sldMk cId="3798966869" sldId="395"/>
        </pc:sldMkLst>
        <pc:spChg chg="mod">
          <ac:chgData name="Stephen Millmore" userId="S::stm31@cam.ac.uk::7b2404fb-f360-4859-a21a-833f72764a74" providerId="AD" clId="Web-{7C5984F2-1813-47EE-AEC6-74E8023CBA16}" dt="2023-10-30T10:09:36.096" v="244" actId="20577"/>
          <ac:spMkLst>
            <pc:docMk/>
            <pc:sldMk cId="3798966869" sldId="395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7C5984F2-1813-47EE-AEC6-74E8023CBA16}" dt="2023-10-30T09:52:10.961" v="77" actId="20577"/>
          <ac:spMkLst>
            <pc:docMk/>
            <pc:sldMk cId="3798966869" sldId="395"/>
            <ac:spMk id="3" creationId="{69EC1D8A-C277-16B1-20EC-6260B0088281}"/>
          </ac:spMkLst>
        </pc:spChg>
        <pc:spChg chg="add mod">
          <ac:chgData name="Stephen Millmore" userId="S::stm31@cam.ac.uk::7b2404fb-f360-4859-a21a-833f72764a74" providerId="AD" clId="Web-{7C5984F2-1813-47EE-AEC6-74E8023CBA16}" dt="2023-10-30T09:53:33.264" v="89" actId="1076"/>
          <ac:spMkLst>
            <pc:docMk/>
            <pc:sldMk cId="3798966869" sldId="395"/>
            <ac:spMk id="24" creationId="{A9109FCB-9E1A-8B69-1754-F9FBD7FAAF2F}"/>
          </ac:spMkLst>
        </pc:spChg>
        <pc:spChg chg="add mod">
          <ac:chgData name="Stephen Millmore" userId="S::stm31@cam.ac.uk::7b2404fb-f360-4859-a21a-833f72764a74" providerId="AD" clId="Web-{7C5984F2-1813-47EE-AEC6-74E8023CBA16}" dt="2023-10-30T09:55:07.629" v="115" actId="1076"/>
          <ac:spMkLst>
            <pc:docMk/>
            <pc:sldMk cId="3798966869" sldId="395"/>
            <ac:spMk id="25" creationId="{5B0727AE-2651-B617-C24A-C86B567EF0EE}"/>
          </ac:spMkLst>
        </pc:spChg>
        <pc:spChg chg="add mod">
          <ac:chgData name="Stephen Millmore" userId="S::stm31@cam.ac.uk::7b2404fb-f360-4859-a21a-833f72764a74" providerId="AD" clId="Web-{7C5984F2-1813-47EE-AEC6-74E8023CBA16}" dt="2023-10-30T09:54:28.252" v="103" actId="20577"/>
          <ac:spMkLst>
            <pc:docMk/>
            <pc:sldMk cId="3798966869" sldId="395"/>
            <ac:spMk id="26" creationId="{B5E24D3D-AEB4-4940-1ED1-E8E29318180E}"/>
          </ac:spMkLst>
        </pc:spChg>
        <pc:spChg chg="add mod">
          <ac:chgData name="Stephen Millmore" userId="S::stm31@cam.ac.uk::7b2404fb-f360-4859-a21a-833f72764a74" providerId="AD" clId="Web-{7C5984F2-1813-47EE-AEC6-74E8023CBA16}" dt="2023-10-30T10:01:23.171" v="162"/>
          <ac:spMkLst>
            <pc:docMk/>
            <pc:sldMk cId="3798966869" sldId="395"/>
            <ac:spMk id="37" creationId="{123B8E73-1151-50EE-4561-5A2D995FB77B}"/>
          </ac:spMkLst>
        </pc:spChg>
        <pc:spChg chg="add mod">
          <ac:chgData name="Stephen Millmore" userId="S::stm31@cam.ac.uk::7b2404fb-f360-4859-a21a-833f72764a74" providerId="AD" clId="Web-{7C5984F2-1813-47EE-AEC6-74E8023CBA16}" dt="2023-10-30T10:05:40.204" v="221" actId="14100"/>
          <ac:spMkLst>
            <pc:docMk/>
            <pc:sldMk cId="3798966869" sldId="395"/>
            <ac:spMk id="40" creationId="{FA338321-24D3-D916-5154-B17E8B6E1894}"/>
          </ac:spMkLst>
        </pc:spChg>
        <pc:spChg chg="add mod">
          <ac:chgData name="Stephen Millmore" userId="S::stm31@cam.ac.uk::7b2404fb-f360-4859-a21a-833f72764a74" providerId="AD" clId="Web-{7C5984F2-1813-47EE-AEC6-74E8023CBA16}" dt="2023-10-30T10:11:13.321" v="269" actId="1076"/>
          <ac:spMkLst>
            <pc:docMk/>
            <pc:sldMk cId="3798966869" sldId="395"/>
            <ac:spMk id="53" creationId="{EA0E698E-1EC1-7AA5-D988-BC605526905A}"/>
          </ac:spMkLst>
        </pc:spChg>
        <pc:grpChg chg="add mod">
          <ac:chgData name="Stephen Millmore" userId="S::stm31@cam.ac.uk::7b2404fb-f360-4859-a21a-833f72764a74" providerId="AD" clId="Web-{7C5984F2-1813-47EE-AEC6-74E8023CBA16}" dt="2023-10-30T09:49:52.326" v="58" actId="1076"/>
          <ac:grpSpMkLst>
            <pc:docMk/>
            <pc:sldMk cId="3798966869" sldId="395"/>
            <ac:grpSpMk id="18" creationId="{155AEE55-CBC7-1F88-946B-A85B434563DC}"/>
          </ac:grpSpMkLst>
        </pc:grpChg>
        <pc:grpChg chg="add mod">
          <ac:chgData name="Stephen Millmore" userId="S::stm31@cam.ac.uk::7b2404fb-f360-4859-a21a-833f72764a74" providerId="AD" clId="Web-{7C5984F2-1813-47EE-AEC6-74E8023CBA16}" dt="2023-10-30T09:59:56.821" v="139" actId="1076"/>
          <ac:grpSpMkLst>
            <pc:docMk/>
            <pc:sldMk cId="3798966869" sldId="395"/>
            <ac:grpSpMk id="36" creationId="{DF397169-65FC-D52A-62D1-2FAA0B2DC8CC}"/>
          </ac:grpSpMkLst>
        </pc:grpChg>
        <pc:grpChg chg="add del">
          <ac:chgData name="Stephen Millmore" userId="S::stm31@cam.ac.uk::7b2404fb-f360-4859-a21a-833f72764a74" providerId="AD" clId="Web-{7C5984F2-1813-47EE-AEC6-74E8023CBA16}" dt="2023-10-30T10:05:46.736" v="223"/>
          <ac:grpSpMkLst>
            <pc:docMk/>
            <pc:sldMk cId="3798966869" sldId="395"/>
            <ac:grpSpMk id="41" creationId="{DD3A505F-423A-90EE-2B18-D24A219CECA8}"/>
          </ac:grpSpMkLst>
        </pc:grpChg>
        <pc:picChg chg="del">
          <ac:chgData name="Stephen Millmore" userId="S::stm31@cam.ac.uk::7b2404fb-f360-4859-a21a-833f72764a74" providerId="AD" clId="Web-{7C5984F2-1813-47EE-AEC6-74E8023CBA16}" dt="2023-10-30T09:43:28.612" v="15"/>
          <ac:picMkLst>
            <pc:docMk/>
            <pc:sldMk cId="3798966869" sldId="395"/>
            <ac:picMk id="5" creationId="{600E4F3F-2D13-BE79-50F6-5541DA5F0ED2}"/>
          </ac:picMkLst>
        </pc:picChg>
        <pc:picChg chg="add mod">
          <ac:chgData name="Stephen Millmore" userId="S::stm31@cam.ac.uk::7b2404fb-f360-4859-a21a-833f72764a74" providerId="AD" clId="Web-{7C5984F2-1813-47EE-AEC6-74E8023CBA16}" dt="2023-10-30T09:48:38.071" v="51" actId="1076"/>
          <ac:picMkLst>
            <pc:docMk/>
            <pc:sldMk cId="3798966869" sldId="395"/>
            <ac:picMk id="15" creationId="{43E5A8AC-6555-A0F9-8820-FC72E28B8D76}"/>
          </ac:picMkLst>
        </pc:picChg>
        <pc:picChg chg="add mod modCrop">
          <ac:chgData name="Stephen Millmore" userId="S::stm31@cam.ac.uk::7b2404fb-f360-4859-a21a-833f72764a74" providerId="AD" clId="Web-{7C5984F2-1813-47EE-AEC6-74E8023CBA16}" dt="2023-10-30T09:49:34.888" v="55" actId="1076"/>
          <ac:picMkLst>
            <pc:docMk/>
            <pc:sldMk cId="3798966869" sldId="395"/>
            <ac:picMk id="17" creationId="{512FC754-F415-63F7-01FF-2D3D6678FC6B}"/>
          </ac:picMkLst>
        </pc:picChg>
        <pc:picChg chg="add mod modCrop">
          <ac:chgData name="Stephen Millmore" userId="S::stm31@cam.ac.uk::7b2404fb-f360-4859-a21a-833f72764a74" providerId="AD" clId="Web-{7C5984F2-1813-47EE-AEC6-74E8023CBA16}" dt="2023-10-30T09:58:36.753" v="131" actId="1076"/>
          <ac:picMkLst>
            <pc:docMk/>
            <pc:sldMk cId="3798966869" sldId="395"/>
            <ac:picMk id="31" creationId="{BEE1F7A9-7DD4-4276-8034-92589984DE41}"/>
          </ac:picMkLst>
        </pc:picChg>
        <pc:picChg chg="add mod modCrop">
          <ac:chgData name="Stephen Millmore" userId="S::stm31@cam.ac.uk::7b2404fb-f360-4859-a21a-833f72764a74" providerId="AD" clId="Web-{7C5984F2-1813-47EE-AEC6-74E8023CBA16}" dt="2023-10-30T09:58:05.235" v="127" actId="1076"/>
          <ac:picMkLst>
            <pc:docMk/>
            <pc:sldMk cId="3798966869" sldId="395"/>
            <ac:picMk id="33" creationId="{866560B9-046C-F0C9-0AA3-26E674B8C0F9}"/>
          </ac:picMkLst>
        </pc:picChg>
        <pc:picChg chg="add mod modCrop">
          <ac:chgData name="Stephen Millmore" userId="S::stm31@cam.ac.uk::7b2404fb-f360-4859-a21a-833f72764a74" providerId="AD" clId="Web-{7C5984F2-1813-47EE-AEC6-74E8023CBA16}" dt="2023-10-30T09:59:31.523" v="135" actId="1076"/>
          <ac:picMkLst>
            <pc:docMk/>
            <pc:sldMk cId="3798966869" sldId="395"/>
            <ac:picMk id="35" creationId="{941FF4FB-28AB-5ACF-D6B6-AAA1AC1CD396}"/>
          </ac:picMkLst>
        </pc:picChg>
        <pc:picChg chg="add mod">
          <ac:chgData name="Stephen Millmore" userId="S::stm31@cam.ac.uk::7b2404fb-f360-4859-a21a-833f72764a74" providerId="AD" clId="Web-{7C5984F2-1813-47EE-AEC6-74E8023CBA16}" dt="2023-10-30T10:06:46.600" v="227" actId="1076"/>
          <ac:picMkLst>
            <pc:docMk/>
            <pc:sldMk cId="3798966869" sldId="395"/>
            <ac:picMk id="47" creationId="{E959D3C1-1FD0-DB24-6BCE-50F6B7E897AE}"/>
          </ac:picMkLst>
        </pc:picChg>
        <pc:picChg chg="add mod">
          <ac:chgData name="Stephen Millmore" userId="S::stm31@cam.ac.uk::7b2404fb-f360-4859-a21a-833f72764a74" providerId="AD" clId="Web-{7C5984F2-1813-47EE-AEC6-74E8023CBA16}" dt="2023-10-30T10:10:01.191" v="251" actId="1076"/>
          <ac:picMkLst>
            <pc:docMk/>
            <pc:sldMk cId="3798966869" sldId="395"/>
            <ac:picMk id="55" creationId="{C08E7CFC-0E4E-0FAB-41B0-411C9EA2C8FE}"/>
          </ac:picMkLst>
        </pc:picChg>
        <pc:inkChg chg="add del">
          <ac:chgData name="Stephen Millmore" userId="S::stm31@cam.ac.uk::7b2404fb-f360-4859-a21a-833f72764a74" providerId="AD" clId="Web-{7C5984F2-1813-47EE-AEC6-74E8023CBA16}" dt="2023-10-30T09:44:27.023" v="19"/>
          <ac:inkMkLst>
            <pc:docMk/>
            <pc:sldMk cId="3798966869" sldId="395"/>
            <ac:inkMk id="4" creationId="{99B73AED-74F2-FD9B-90B3-0BE5D77C6E3A}"/>
          </ac:inkMkLst>
        </pc:inkChg>
        <pc:inkChg chg="add del">
          <ac:chgData name="Stephen Millmore" userId="S::stm31@cam.ac.uk::7b2404fb-f360-4859-a21a-833f72764a74" providerId="AD" clId="Web-{7C5984F2-1813-47EE-AEC6-74E8023CBA16}" dt="2023-10-30T09:44:24.788" v="18"/>
          <ac:inkMkLst>
            <pc:docMk/>
            <pc:sldMk cId="3798966869" sldId="395"/>
            <ac:inkMk id="6" creationId="{E4D4CA1B-1A89-BFCB-2BA2-6D8576E3BD8F}"/>
          </ac:inkMkLst>
        </pc:inkChg>
        <pc:inkChg chg="add del">
          <ac:chgData name="Stephen Millmore" userId="S::stm31@cam.ac.uk::7b2404fb-f360-4859-a21a-833f72764a74" providerId="AD" clId="Web-{7C5984F2-1813-47EE-AEC6-74E8023CBA16}" dt="2023-10-30T09:44:50.321" v="22"/>
          <ac:inkMkLst>
            <pc:docMk/>
            <pc:sldMk cId="3798966869" sldId="395"/>
            <ac:inkMk id="8" creationId="{5A9E8510-5CAF-69AB-04AC-8D61BCCD6EFB}"/>
          </ac:inkMkLst>
        </pc:inkChg>
        <pc:inkChg chg="add del">
          <ac:chgData name="Stephen Millmore" userId="S::stm31@cam.ac.uk::7b2404fb-f360-4859-a21a-833f72764a74" providerId="AD" clId="Web-{7C5984F2-1813-47EE-AEC6-74E8023CBA16}" dt="2023-10-30T09:44:58.931" v="24"/>
          <ac:inkMkLst>
            <pc:docMk/>
            <pc:sldMk cId="3798966869" sldId="395"/>
            <ac:inkMk id="9" creationId="{84C163EE-EADB-5507-4E62-A3750368F33B}"/>
          </ac:inkMkLst>
        </pc:inkChg>
        <pc:inkChg chg="add del">
          <ac:chgData name="Stephen Millmore" userId="S::stm31@cam.ac.uk::7b2404fb-f360-4859-a21a-833f72764a74" providerId="AD" clId="Web-{7C5984F2-1813-47EE-AEC6-74E8023CBA16}" dt="2023-10-30T09:47:33.036" v="43"/>
          <ac:inkMkLst>
            <pc:docMk/>
            <pc:sldMk cId="3798966869" sldId="395"/>
            <ac:inkMk id="12" creationId="{906542F7-BCEA-BBCD-064E-694287BCC78E}"/>
          </ac:inkMkLst>
        </pc:inkChg>
        <pc:inkChg chg="add del">
          <ac:chgData name="Stephen Millmore" userId="S::stm31@cam.ac.uk::7b2404fb-f360-4859-a21a-833f72764a74" providerId="AD" clId="Web-{7C5984F2-1813-47EE-AEC6-74E8023CBA16}" dt="2023-10-30T09:47:35.723" v="45"/>
          <ac:inkMkLst>
            <pc:docMk/>
            <pc:sldMk cId="3798966869" sldId="395"/>
            <ac:inkMk id="13" creationId="{D7491B12-4468-54E1-E527-5F304127DFB0}"/>
          </ac:inkMkLst>
        </pc:inkChg>
        <pc:inkChg chg="add del">
          <ac:chgData name="Stephen Millmore" userId="S::stm31@cam.ac.uk::7b2404fb-f360-4859-a21a-833f72764a74" providerId="AD" clId="Web-{7C5984F2-1813-47EE-AEC6-74E8023CBA16}" dt="2023-10-30T09:50:46.065" v="60"/>
          <ac:inkMkLst>
            <pc:docMk/>
            <pc:sldMk cId="3798966869" sldId="395"/>
            <ac:inkMk id="19" creationId="{D22EB975-E2BF-5D90-03E2-7ECDAED27242}"/>
          </ac:inkMkLst>
        </pc:inkChg>
        <pc:inkChg chg="add del">
          <ac:chgData name="Stephen Millmore" userId="S::stm31@cam.ac.uk::7b2404fb-f360-4859-a21a-833f72764a74" providerId="AD" clId="Web-{7C5984F2-1813-47EE-AEC6-74E8023CBA16}" dt="2023-10-30T09:51:20.161" v="62"/>
          <ac:inkMkLst>
            <pc:docMk/>
            <pc:sldMk cId="3798966869" sldId="395"/>
            <ac:inkMk id="20" creationId="{439A43B9-29FF-FB5F-72FB-108AA9AF3AC1}"/>
          </ac:inkMkLst>
        </pc:inkChg>
        <pc:inkChg chg="add">
          <ac:chgData name="Stephen Millmore" userId="S::stm31@cam.ac.uk::7b2404fb-f360-4859-a21a-833f72764a74" providerId="AD" clId="Web-{7C5984F2-1813-47EE-AEC6-74E8023CBA16}" dt="2023-10-30T09:51:28.442" v="63"/>
          <ac:inkMkLst>
            <pc:docMk/>
            <pc:sldMk cId="3798966869" sldId="395"/>
            <ac:inkMk id="21" creationId="{C7455FD9-F34D-4299-6C15-A6A08065C087}"/>
          </ac:inkMkLst>
        </pc:inkChg>
        <pc:inkChg chg="add del">
          <ac:chgData name="Stephen Millmore" userId="S::stm31@cam.ac.uk::7b2404fb-f360-4859-a21a-833f72764a74" providerId="AD" clId="Web-{7C5984F2-1813-47EE-AEC6-74E8023CBA16}" dt="2023-10-30T09:51:51.866" v="67"/>
          <ac:inkMkLst>
            <pc:docMk/>
            <pc:sldMk cId="3798966869" sldId="395"/>
            <ac:inkMk id="22" creationId="{AC8C7F7B-A575-9BFB-E98D-3811E74CE23B}"/>
          </ac:inkMkLst>
        </pc:inkChg>
        <pc:inkChg chg="add del">
          <ac:chgData name="Stephen Millmore" userId="S::stm31@cam.ac.uk::7b2404fb-f360-4859-a21a-833f72764a74" providerId="AD" clId="Web-{7C5984F2-1813-47EE-AEC6-74E8023CBA16}" dt="2023-10-30T09:51:49.538" v="66"/>
          <ac:inkMkLst>
            <pc:docMk/>
            <pc:sldMk cId="3798966869" sldId="395"/>
            <ac:inkMk id="23" creationId="{A3F04A4E-35C4-C08B-FC37-0EEDE5B708C4}"/>
          </ac:inkMkLst>
        </pc:inkChg>
        <pc:cxnChg chg="add mod">
          <ac:chgData name="Stephen Millmore" userId="S::stm31@cam.ac.uk::7b2404fb-f360-4859-a21a-833f72764a74" providerId="AD" clId="Web-{7C5984F2-1813-47EE-AEC6-74E8023CBA16}" dt="2023-10-30T09:45:49.044" v="32" actId="1076"/>
          <ac:cxnSpMkLst>
            <pc:docMk/>
            <pc:sldMk cId="3798966869" sldId="395"/>
            <ac:cxnSpMk id="7" creationId="{AD63D92C-3597-28E0-2E30-51290C7ED291}"/>
          </ac:cxnSpMkLst>
        </pc:cxnChg>
        <pc:cxnChg chg="add mod">
          <ac:chgData name="Stephen Millmore" userId="S::stm31@cam.ac.uk::7b2404fb-f360-4859-a21a-833f72764a74" providerId="AD" clId="Web-{7C5984F2-1813-47EE-AEC6-74E8023CBA16}" dt="2023-10-30T09:46:01.014" v="35" actId="1076"/>
          <ac:cxnSpMkLst>
            <pc:docMk/>
            <pc:sldMk cId="3798966869" sldId="395"/>
            <ac:cxnSpMk id="10" creationId="{50D7D75E-7D07-C1B9-FB9E-25A771C5E49F}"/>
          </ac:cxnSpMkLst>
        </pc:cxnChg>
        <pc:cxnChg chg="add del mod">
          <ac:chgData name="Stephen Millmore" userId="S::stm31@cam.ac.uk::7b2404fb-f360-4859-a21a-833f72764a74" providerId="AD" clId="Web-{7C5984F2-1813-47EE-AEC6-74E8023CBA16}" dt="2023-10-30T09:47:04.518" v="41"/>
          <ac:cxnSpMkLst>
            <pc:docMk/>
            <pc:sldMk cId="3798966869" sldId="395"/>
            <ac:cxnSpMk id="11" creationId="{1DAB5609-49D5-9321-0F70-90386737BD3D}"/>
          </ac:cxnSpMkLst>
        </pc:cxnChg>
        <pc:cxnChg chg="add del">
          <ac:chgData name="Stephen Millmore" userId="S::stm31@cam.ac.uk::7b2404fb-f360-4859-a21a-833f72764a74" providerId="AD" clId="Web-{7C5984F2-1813-47EE-AEC6-74E8023CBA16}" dt="2023-10-30T09:54:31.252" v="105"/>
          <ac:cxnSpMkLst>
            <pc:docMk/>
            <pc:sldMk cId="3798966869" sldId="395"/>
            <ac:cxnSpMk id="27" creationId="{89EAB794-BFEC-2E6C-6D0B-EB5BDD13E114}"/>
          </ac:cxnSpMkLst>
        </pc:cxnChg>
        <pc:cxnChg chg="add mod">
          <ac:chgData name="Stephen Millmore" userId="S::stm31@cam.ac.uk::7b2404fb-f360-4859-a21a-833f72764a74" providerId="AD" clId="Web-{7C5984F2-1813-47EE-AEC6-74E8023CBA16}" dt="2023-10-30T09:54:58.488" v="111"/>
          <ac:cxnSpMkLst>
            <pc:docMk/>
            <pc:sldMk cId="3798966869" sldId="395"/>
            <ac:cxnSpMk id="28" creationId="{27475E0C-799B-E5F7-45E7-63AA790D3F79}"/>
          </ac:cxnSpMkLst>
        </pc:cxnChg>
        <pc:cxnChg chg="add mod">
          <ac:chgData name="Stephen Millmore" userId="S::stm31@cam.ac.uk::7b2404fb-f360-4859-a21a-833f72764a74" providerId="AD" clId="Web-{7C5984F2-1813-47EE-AEC6-74E8023CBA16}" dt="2023-10-30T09:55:20.505" v="118" actId="14100"/>
          <ac:cxnSpMkLst>
            <pc:docMk/>
            <pc:sldMk cId="3798966869" sldId="395"/>
            <ac:cxnSpMk id="29" creationId="{761C11FB-E0F8-5386-341D-F13F6B5F093D}"/>
          </ac:cxnSpMkLst>
        </pc:cxnChg>
        <pc:cxnChg chg="add del">
          <ac:chgData name="Stephen Millmore" userId="S::stm31@cam.ac.uk::7b2404fb-f360-4859-a21a-833f72764a74" providerId="AD" clId="Web-{7C5984F2-1813-47EE-AEC6-74E8023CBA16}" dt="2023-10-30T10:03:52.166" v="167"/>
          <ac:cxnSpMkLst>
            <pc:docMk/>
            <pc:sldMk cId="3798966869" sldId="395"/>
            <ac:cxnSpMk id="38" creationId="{661E407B-E1A0-C6D4-5448-12BB3AE050F6}"/>
          </ac:cxnSpMkLst>
        </pc:cxnChg>
        <pc:cxnChg chg="add mod">
          <ac:chgData name="Stephen Millmore" userId="S::stm31@cam.ac.uk::7b2404fb-f360-4859-a21a-833f72764a74" providerId="AD" clId="Web-{7C5984F2-1813-47EE-AEC6-74E8023CBA16}" dt="2023-10-30T10:04:39.216" v="174"/>
          <ac:cxnSpMkLst>
            <pc:docMk/>
            <pc:sldMk cId="3798966869" sldId="395"/>
            <ac:cxnSpMk id="39" creationId="{A8DD6AB6-0D40-3F48-D41D-49C8A24F96EF}"/>
          </ac:cxnSpMkLst>
        </pc:cxnChg>
        <pc:cxnChg chg="mod">
          <ac:chgData name="Stephen Millmore" userId="S::stm31@cam.ac.uk::7b2404fb-f360-4859-a21a-833f72764a74" providerId="AD" clId="Web-{7C5984F2-1813-47EE-AEC6-74E8023CBA16}" dt="2023-10-30T10:05:46.736" v="223"/>
          <ac:cxnSpMkLst>
            <pc:docMk/>
            <pc:sldMk cId="3798966869" sldId="395"/>
            <ac:cxnSpMk id="42" creationId="{DC25823A-6A80-6AEF-DC7A-B25DF47B098B}"/>
          </ac:cxnSpMkLst>
        </pc:cxnChg>
        <pc:cxnChg chg="mod">
          <ac:chgData name="Stephen Millmore" userId="S::stm31@cam.ac.uk::7b2404fb-f360-4859-a21a-833f72764a74" providerId="AD" clId="Web-{7C5984F2-1813-47EE-AEC6-74E8023CBA16}" dt="2023-10-30T10:05:46.736" v="223"/>
          <ac:cxnSpMkLst>
            <pc:docMk/>
            <pc:sldMk cId="3798966869" sldId="395"/>
            <ac:cxnSpMk id="43" creationId="{0ED723E5-695F-30AD-F836-C7BE2B450858}"/>
          </ac:cxnSpMkLst>
        </pc:cxnChg>
        <pc:cxnChg chg="add mod">
          <ac:chgData name="Stephen Millmore" userId="S::stm31@cam.ac.uk::7b2404fb-f360-4859-a21a-833f72764a74" providerId="AD" clId="Web-{7C5984F2-1813-47EE-AEC6-74E8023CBA16}" dt="2023-10-30T10:06:59.788" v="230" actId="14100"/>
          <ac:cxnSpMkLst>
            <pc:docMk/>
            <pc:sldMk cId="3798966869" sldId="395"/>
            <ac:cxnSpMk id="49" creationId="{C1A80004-A0EF-4C70-CD34-6C23C26F54CC}"/>
          </ac:cxnSpMkLst>
        </pc:cxnChg>
        <pc:cxnChg chg="add mod">
          <ac:chgData name="Stephen Millmore" userId="S::stm31@cam.ac.uk::7b2404fb-f360-4859-a21a-833f72764a74" providerId="AD" clId="Web-{7C5984F2-1813-47EE-AEC6-74E8023CBA16}" dt="2023-10-30T10:09:47.862" v="246" actId="1076"/>
          <ac:cxnSpMkLst>
            <pc:docMk/>
            <pc:sldMk cId="3798966869" sldId="395"/>
            <ac:cxnSpMk id="51" creationId="{9D2BBFBF-354C-8683-6A52-64D7BC76E386}"/>
          </ac:cxnSpMkLst>
        </pc:cxnChg>
        <pc:cxnChg chg="add mod">
          <ac:chgData name="Stephen Millmore" userId="S::stm31@cam.ac.uk::7b2404fb-f360-4859-a21a-833f72764a74" providerId="AD" clId="Web-{7C5984F2-1813-47EE-AEC6-74E8023CBA16}" dt="2023-10-30T10:10:04.551" v="253" actId="14100"/>
          <ac:cxnSpMkLst>
            <pc:docMk/>
            <pc:sldMk cId="3798966869" sldId="395"/>
            <ac:cxnSpMk id="57" creationId="{620FA9D9-EA99-D243-64AC-9F9CE3F9A06A}"/>
          </ac:cxnSpMkLst>
        </pc:cxnChg>
      </pc:sldChg>
      <pc:sldChg chg="addSp delSp modSp add replId addAnim delAnim">
        <pc:chgData name="Stephen Millmore" userId="S::stm31@cam.ac.uk::7b2404fb-f360-4859-a21a-833f72764a74" providerId="AD" clId="Web-{7C5984F2-1813-47EE-AEC6-74E8023CBA16}" dt="2023-10-30T10:28:06.875" v="521" actId="1076"/>
        <pc:sldMkLst>
          <pc:docMk/>
          <pc:sldMk cId="2288183639" sldId="396"/>
        </pc:sldMkLst>
        <pc:spChg chg="mod">
          <ac:chgData name="Stephen Millmore" userId="S::stm31@cam.ac.uk::7b2404fb-f360-4859-a21a-833f72764a74" providerId="AD" clId="Web-{7C5984F2-1813-47EE-AEC6-74E8023CBA16}" dt="2023-10-30T10:28:04.063" v="520" actId="20577"/>
          <ac:spMkLst>
            <pc:docMk/>
            <pc:sldMk cId="2288183639" sldId="396"/>
            <ac:spMk id="3" creationId="{69EC1D8A-C277-16B1-20EC-6260B0088281}"/>
          </ac:spMkLst>
        </pc:spChg>
        <pc:spChg chg="add del">
          <ac:chgData name="Stephen Millmore" userId="S::stm31@cam.ac.uk::7b2404fb-f360-4859-a21a-833f72764a74" providerId="AD" clId="Web-{7C5984F2-1813-47EE-AEC6-74E8023CBA16}" dt="2023-10-30T10:15:18.510" v="283"/>
          <ac:spMkLst>
            <pc:docMk/>
            <pc:sldMk cId="2288183639" sldId="396"/>
            <ac:spMk id="12" creationId="{0F003143-9A0A-AA31-D909-208DF02CA2A6}"/>
          </ac:spMkLst>
        </pc:spChg>
        <pc:spChg chg="add topLvl">
          <ac:chgData name="Stephen Millmore" userId="S::stm31@cam.ac.uk::7b2404fb-f360-4859-a21a-833f72764a74" providerId="AD" clId="Web-{7C5984F2-1813-47EE-AEC6-74E8023CBA16}" dt="2023-10-30T10:18:18.632" v="300"/>
          <ac:spMkLst>
            <pc:docMk/>
            <pc:sldMk cId="2288183639" sldId="396"/>
            <ac:spMk id="24" creationId="{0FB7D34F-22AD-BD46-7833-CACB1DB7EC24}"/>
          </ac:spMkLst>
        </pc:spChg>
        <pc:spChg chg="add topLvl">
          <ac:chgData name="Stephen Millmore" userId="S::stm31@cam.ac.uk::7b2404fb-f360-4859-a21a-833f72764a74" providerId="AD" clId="Web-{7C5984F2-1813-47EE-AEC6-74E8023CBA16}" dt="2023-10-30T10:18:18.632" v="300"/>
          <ac:spMkLst>
            <pc:docMk/>
            <pc:sldMk cId="2288183639" sldId="396"/>
            <ac:spMk id="26" creationId="{08853141-7E22-E912-3E5D-23B2CCCF3D15}"/>
          </ac:spMkLst>
        </pc:spChg>
        <pc:grpChg chg="add del">
          <ac:chgData name="Stephen Millmore" userId="S::stm31@cam.ac.uk::7b2404fb-f360-4859-a21a-833f72764a74" providerId="AD" clId="Web-{7C5984F2-1813-47EE-AEC6-74E8023CBA16}" dt="2023-10-30T10:15:18.510" v="284"/>
          <ac:grpSpMkLst>
            <pc:docMk/>
            <pc:sldMk cId="2288183639" sldId="396"/>
            <ac:grpSpMk id="10" creationId="{13BF66BB-F8B4-8E90-4B7A-CF0A4D652B57}"/>
          </ac:grpSpMkLst>
        </pc:grpChg>
        <pc:grpChg chg="add del">
          <ac:chgData name="Stephen Millmore" userId="S::stm31@cam.ac.uk::7b2404fb-f360-4859-a21a-833f72764a74" providerId="AD" clId="Web-{7C5984F2-1813-47EE-AEC6-74E8023CBA16}" dt="2023-10-30T10:17:29.409" v="290"/>
          <ac:grpSpMkLst>
            <pc:docMk/>
            <pc:sldMk cId="2288183639" sldId="396"/>
            <ac:grpSpMk id="22" creationId="{5AE9D254-DDB8-E86B-99B1-4A63D4FA0921}"/>
          </ac:grpSpMkLst>
        </pc:grpChg>
        <pc:grpChg chg="add del mod">
          <ac:chgData name="Stephen Millmore" userId="S::stm31@cam.ac.uk::7b2404fb-f360-4859-a21a-833f72764a74" providerId="AD" clId="Web-{7C5984F2-1813-47EE-AEC6-74E8023CBA16}" dt="2023-10-30T10:17:49.645" v="295"/>
          <ac:grpSpMkLst>
            <pc:docMk/>
            <pc:sldMk cId="2288183639" sldId="396"/>
            <ac:grpSpMk id="27" creationId="{898E4DF7-010B-5773-43D3-7097AF150CE0}"/>
          </ac:grpSpMkLst>
        </pc:grpChg>
        <pc:grpChg chg="add del mod">
          <ac:chgData name="Stephen Millmore" userId="S::stm31@cam.ac.uk::7b2404fb-f360-4859-a21a-833f72764a74" providerId="AD" clId="Web-{7C5984F2-1813-47EE-AEC6-74E8023CBA16}" dt="2023-10-30T10:18:18.632" v="300"/>
          <ac:grpSpMkLst>
            <pc:docMk/>
            <pc:sldMk cId="2288183639" sldId="396"/>
            <ac:grpSpMk id="28" creationId="{29DD758E-376A-BA9A-CB92-9C855AE79A87}"/>
          </ac:grpSpMkLst>
        </pc:grpChg>
        <pc:grpChg chg="add mod">
          <ac:chgData name="Stephen Millmore" userId="S::stm31@cam.ac.uk::7b2404fb-f360-4859-a21a-833f72764a74" providerId="AD" clId="Web-{7C5984F2-1813-47EE-AEC6-74E8023CBA16}" dt="2023-10-30T10:24:44.861" v="457" actId="1076"/>
          <ac:grpSpMkLst>
            <pc:docMk/>
            <pc:sldMk cId="2288183639" sldId="396"/>
            <ac:grpSpMk id="31" creationId="{DA6D4F0D-96A9-B668-A744-464EBEA78131}"/>
          </ac:grpSpMkLst>
        </pc:grpChg>
        <pc:picChg chg="add del mod">
          <ac:chgData name="Stephen Millmore" userId="S::stm31@cam.ac.uk::7b2404fb-f360-4859-a21a-833f72764a74" providerId="AD" clId="Web-{7C5984F2-1813-47EE-AEC6-74E8023CBA16}" dt="2023-10-30T10:28:06.875" v="521" actId="1076"/>
          <ac:picMkLst>
            <pc:docMk/>
            <pc:sldMk cId="2288183639" sldId="396"/>
            <ac:picMk id="5" creationId="{600E4F3F-2D13-BE79-50F6-5541DA5F0ED2}"/>
          </ac:picMkLst>
        </pc:picChg>
        <pc:picChg chg="topLvl">
          <ac:chgData name="Stephen Millmore" userId="S::stm31@cam.ac.uk::7b2404fb-f360-4859-a21a-833f72764a74" providerId="AD" clId="Web-{7C5984F2-1813-47EE-AEC6-74E8023CBA16}" dt="2023-10-30T10:18:18.632" v="300"/>
          <ac:picMkLst>
            <pc:docMk/>
            <pc:sldMk cId="2288183639" sldId="396"/>
            <ac:picMk id="20" creationId="{A6B0723C-E925-1685-A0DA-D779DC898214}"/>
          </ac:picMkLst>
        </pc:picChg>
        <pc:picChg chg="topLvl">
          <ac:chgData name="Stephen Millmore" userId="S::stm31@cam.ac.uk::7b2404fb-f360-4859-a21a-833f72764a74" providerId="AD" clId="Web-{7C5984F2-1813-47EE-AEC6-74E8023CBA16}" dt="2023-10-30T10:18:18.632" v="300"/>
          <ac:picMkLst>
            <pc:docMk/>
            <pc:sldMk cId="2288183639" sldId="396"/>
            <ac:picMk id="21" creationId="{044CE5C1-9236-FFC2-2845-DE99925E0037}"/>
          </ac:picMkLst>
        </pc:picChg>
        <pc:picChg chg="add mod modCrop">
          <ac:chgData name="Stephen Millmore" userId="S::stm31@cam.ac.uk::7b2404fb-f360-4859-a21a-833f72764a74" providerId="AD" clId="Web-{7C5984F2-1813-47EE-AEC6-74E8023CBA16}" dt="2023-10-30T10:24:44.893" v="458" actId="1076"/>
          <ac:picMkLst>
            <pc:docMk/>
            <pc:sldMk cId="2288183639" sldId="396"/>
            <ac:picMk id="32" creationId="{3984C89C-4C92-B245-08C5-68A71B919410}"/>
          </ac:picMkLst>
        </pc:picChg>
        <pc:inkChg chg="add">
          <ac:chgData name="Stephen Millmore" userId="S::stm31@cam.ac.uk::7b2404fb-f360-4859-a21a-833f72764a74" providerId="AD" clId="Web-{7C5984F2-1813-47EE-AEC6-74E8023CBA16}" dt="2023-10-30T10:18:12.006" v="299"/>
          <ac:inkMkLst>
            <pc:docMk/>
            <pc:sldMk cId="2288183639" sldId="396"/>
            <ac:inkMk id="30" creationId="{7F0CB9AE-D535-F4F8-0F17-D89454B5A6B7}"/>
          </ac:inkMkLst>
        </pc:inkChg>
        <pc:cxnChg chg="add del">
          <ac:chgData name="Stephen Millmore" userId="S::stm31@cam.ac.uk::7b2404fb-f360-4859-a21a-833f72764a74" providerId="AD" clId="Web-{7C5984F2-1813-47EE-AEC6-74E8023CBA16}" dt="2023-10-30T10:15:18.494" v="282"/>
          <ac:cxnSpMkLst>
            <pc:docMk/>
            <pc:sldMk cId="2288183639" sldId="396"/>
            <ac:cxnSpMk id="14" creationId="{72EFEAA7-C0C9-2BB6-763E-32EB446F7492}"/>
          </ac:cxnSpMkLst>
        </pc:cxnChg>
        <pc:cxnChg chg="add del">
          <ac:chgData name="Stephen Millmore" userId="S::stm31@cam.ac.uk::7b2404fb-f360-4859-a21a-833f72764a74" providerId="AD" clId="Web-{7C5984F2-1813-47EE-AEC6-74E8023CBA16}" dt="2023-10-30T10:15:53.434" v="286"/>
          <ac:cxnSpMkLst>
            <pc:docMk/>
            <pc:sldMk cId="2288183639" sldId="396"/>
            <ac:cxnSpMk id="16" creationId="{DD6AA35A-5D03-27C0-13AA-5E6056820353}"/>
          </ac:cxnSpMkLst>
        </pc:cxnChg>
        <pc:cxnChg chg="topLvl">
          <ac:chgData name="Stephen Millmore" userId="S::stm31@cam.ac.uk::7b2404fb-f360-4859-a21a-833f72764a74" providerId="AD" clId="Web-{7C5984F2-1813-47EE-AEC6-74E8023CBA16}" dt="2023-10-30T10:18:18.632" v="300"/>
          <ac:cxnSpMkLst>
            <pc:docMk/>
            <pc:sldMk cId="2288183639" sldId="396"/>
            <ac:cxnSpMk id="18" creationId="{232F4909-5EF3-672B-E064-6C10F74D38AE}"/>
          </ac:cxnSpMkLst>
        </pc:cxnChg>
        <pc:cxnChg chg="topLvl">
          <ac:chgData name="Stephen Millmore" userId="S::stm31@cam.ac.uk::7b2404fb-f360-4859-a21a-833f72764a74" providerId="AD" clId="Web-{7C5984F2-1813-47EE-AEC6-74E8023CBA16}" dt="2023-10-30T10:18:18.632" v="300"/>
          <ac:cxnSpMkLst>
            <pc:docMk/>
            <pc:sldMk cId="2288183639" sldId="396"/>
            <ac:cxnSpMk id="19" creationId="{5674A36F-233A-CCC7-BCA5-540E341B1E30}"/>
          </ac:cxnSpMkLst>
        </pc:cxnChg>
        <pc:cxnChg chg="add mod">
          <ac:chgData name="Stephen Millmore" userId="S::stm31@cam.ac.uk::7b2404fb-f360-4859-a21a-833f72764a74" providerId="AD" clId="Web-{7C5984F2-1813-47EE-AEC6-74E8023CBA16}" dt="2023-10-30T10:24:59.315" v="463" actId="14100"/>
          <ac:cxnSpMkLst>
            <pc:docMk/>
            <pc:sldMk cId="2288183639" sldId="396"/>
            <ac:cxnSpMk id="33" creationId="{A5CD7ED1-E74D-C9F8-618B-2DB428162C24}"/>
          </ac:cxnSpMkLst>
        </pc:cxnChg>
        <pc:cxnChg chg="add mod">
          <ac:chgData name="Stephen Millmore" userId="S::stm31@cam.ac.uk::7b2404fb-f360-4859-a21a-833f72764a74" providerId="AD" clId="Web-{7C5984F2-1813-47EE-AEC6-74E8023CBA16}" dt="2023-10-30T10:24:53.424" v="462" actId="14100"/>
          <ac:cxnSpMkLst>
            <pc:docMk/>
            <pc:sldMk cId="2288183639" sldId="396"/>
            <ac:cxnSpMk id="34" creationId="{34041D14-EC16-4B89-4BF3-9E4543716A09}"/>
          </ac:cxnSpMkLst>
        </pc:cxnChg>
      </pc:sldChg>
      <pc:sldChg chg="modSp add replId">
        <pc:chgData name="Stephen Millmore" userId="S::stm31@cam.ac.uk::7b2404fb-f360-4859-a21a-833f72764a74" providerId="AD" clId="Web-{7C5984F2-1813-47EE-AEC6-74E8023CBA16}" dt="2023-10-30T10:48:23.990" v="1023" actId="20577"/>
        <pc:sldMkLst>
          <pc:docMk/>
          <pc:sldMk cId="3990963547" sldId="397"/>
        </pc:sldMkLst>
        <pc:spChg chg="mod">
          <ac:chgData name="Stephen Millmore" userId="S::stm31@cam.ac.uk::7b2404fb-f360-4859-a21a-833f72764a74" providerId="AD" clId="Web-{7C5984F2-1813-47EE-AEC6-74E8023CBA16}" dt="2023-10-30T10:29:49.273" v="526" actId="20577"/>
          <ac:spMkLst>
            <pc:docMk/>
            <pc:sldMk cId="3990963547" sldId="397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7C5984F2-1813-47EE-AEC6-74E8023CBA16}" dt="2023-10-30T10:48:23.990" v="1023" actId="20577"/>
          <ac:spMkLst>
            <pc:docMk/>
            <pc:sldMk cId="3990963547" sldId="397"/>
            <ac:spMk id="3" creationId="{69EC1D8A-C277-16B1-20EC-6260B0088281}"/>
          </ac:spMkLst>
        </pc:spChg>
        <pc:picChg chg="mod modCrop">
          <ac:chgData name="Stephen Millmore" userId="S::stm31@cam.ac.uk::7b2404fb-f360-4859-a21a-833f72764a74" providerId="AD" clId="Web-{7C5984F2-1813-47EE-AEC6-74E8023CBA16}" dt="2023-10-30T10:30:11.962" v="533" actId="1076"/>
          <ac:picMkLst>
            <pc:docMk/>
            <pc:sldMk cId="3990963547" sldId="397"/>
            <ac:picMk id="5" creationId="{600E4F3F-2D13-BE79-50F6-5541DA5F0ED2}"/>
          </ac:picMkLst>
        </pc:picChg>
      </pc:sldChg>
      <pc:sldChg chg="addSp delSp modSp add replId addAnim delAnim">
        <pc:chgData name="Stephen Millmore" userId="S::stm31@cam.ac.uk::7b2404fb-f360-4859-a21a-833f72764a74" providerId="AD" clId="Web-{7C5984F2-1813-47EE-AEC6-74E8023CBA16}" dt="2023-10-30T10:58:17.250" v="1380"/>
        <pc:sldMkLst>
          <pc:docMk/>
          <pc:sldMk cId="765632320" sldId="398"/>
        </pc:sldMkLst>
        <pc:spChg chg="mod">
          <ac:chgData name="Stephen Millmore" userId="S::stm31@cam.ac.uk::7b2404fb-f360-4859-a21a-833f72764a74" providerId="AD" clId="Web-{7C5984F2-1813-47EE-AEC6-74E8023CBA16}" dt="2023-10-30T10:48:36.585" v="1050" actId="20577"/>
          <ac:spMkLst>
            <pc:docMk/>
            <pc:sldMk cId="765632320" sldId="398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7C5984F2-1813-47EE-AEC6-74E8023CBA16}" dt="2023-10-30T10:57:59.749" v="1379" actId="20577"/>
          <ac:spMkLst>
            <pc:docMk/>
            <pc:sldMk cId="765632320" sldId="398"/>
            <ac:spMk id="3" creationId="{69EC1D8A-C277-16B1-20EC-6260B0088281}"/>
          </ac:spMkLst>
        </pc:spChg>
        <pc:picChg chg="add mod modCrop">
          <ac:chgData name="Stephen Millmore" userId="S::stm31@cam.ac.uk::7b2404fb-f360-4859-a21a-833f72764a74" providerId="AD" clId="Web-{7C5984F2-1813-47EE-AEC6-74E8023CBA16}" dt="2023-10-30T10:51:47.129" v="1211" actId="1076"/>
          <ac:picMkLst>
            <pc:docMk/>
            <pc:sldMk cId="765632320" sldId="398"/>
            <ac:picMk id="4" creationId="{9300DFA6-7CD9-AB66-A720-A1F5E432EBAB}"/>
          </ac:picMkLst>
        </pc:picChg>
        <pc:picChg chg="del mod">
          <ac:chgData name="Stephen Millmore" userId="S::stm31@cam.ac.uk::7b2404fb-f360-4859-a21a-833f72764a74" providerId="AD" clId="Web-{7C5984F2-1813-47EE-AEC6-74E8023CBA16}" dt="2023-10-30T10:52:18.428" v="1216"/>
          <ac:picMkLst>
            <pc:docMk/>
            <pc:sldMk cId="765632320" sldId="398"/>
            <ac:picMk id="5" creationId="{600E4F3F-2D13-BE79-50F6-5541DA5F0ED2}"/>
          </ac:picMkLst>
        </pc:picChg>
        <pc:picChg chg="add mod">
          <ac:chgData name="Stephen Millmore" userId="S::stm31@cam.ac.uk::7b2404fb-f360-4859-a21a-833f72764a74" providerId="AD" clId="Web-{7C5984F2-1813-47EE-AEC6-74E8023CBA16}" dt="2023-10-30T10:53:25.277" v="1248" actId="1076"/>
          <ac:picMkLst>
            <pc:docMk/>
            <pc:sldMk cId="765632320" sldId="398"/>
            <ac:picMk id="6" creationId="{82689FCB-E687-D679-B584-4D1931DA2764}"/>
          </ac:picMkLst>
        </pc:picChg>
        <pc:picChg chg="add mod">
          <ac:chgData name="Stephen Millmore" userId="S::stm31@cam.ac.uk::7b2404fb-f360-4859-a21a-833f72764a74" providerId="AD" clId="Web-{7C5984F2-1813-47EE-AEC6-74E8023CBA16}" dt="2023-10-30T10:54:12.608" v="1263" actId="1076"/>
          <ac:picMkLst>
            <pc:docMk/>
            <pc:sldMk cId="765632320" sldId="398"/>
            <ac:picMk id="8" creationId="{5F297C9D-5A1B-3566-C24E-52FCF4A3C312}"/>
          </ac:picMkLst>
        </pc:picChg>
        <pc:picChg chg="add del">
          <ac:chgData name="Stephen Millmore" userId="S::stm31@cam.ac.uk::7b2404fb-f360-4859-a21a-833f72764a74" providerId="AD" clId="Web-{7C5984F2-1813-47EE-AEC6-74E8023CBA16}" dt="2023-10-30T10:54:06.123" v="1262"/>
          <ac:picMkLst>
            <pc:docMk/>
            <pc:sldMk cId="765632320" sldId="398"/>
            <ac:picMk id="10" creationId="{9F75B854-228F-8C96-F7CE-2960F3C7DEBA}"/>
          </ac:picMkLst>
        </pc:picChg>
        <pc:picChg chg="add mod modCrop">
          <ac:chgData name="Stephen Millmore" userId="S::stm31@cam.ac.uk::7b2404fb-f360-4859-a21a-833f72764a74" providerId="AD" clId="Web-{7C5984F2-1813-47EE-AEC6-74E8023CBA16}" dt="2023-10-30T10:56:23.086" v="1352" actId="1076"/>
          <ac:picMkLst>
            <pc:docMk/>
            <pc:sldMk cId="765632320" sldId="398"/>
            <ac:picMk id="11" creationId="{C248AD7B-1B9F-FE05-B3E0-24251EC98284}"/>
          </ac:picMkLst>
        </pc:picChg>
      </pc:sldChg>
      <pc:sldChg chg="delSp modSp add replId">
        <pc:chgData name="Stephen Millmore" userId="S::stm31@cam.ac.uk::7b2404fb-f360-4859-a21a-833f72764a74" providerId="AD" clId="Web-{7C5984F2-1813-47EE-AEC6-74E8023CBA16}" dt="2023-10-30T11:24:18.904" v="2167" actId="20577"/>
        <pc:sldMkLst>
          <pc:docMk/>
          <pc:sldMk cId="1160216948" sldId="399"/>
        </pc:sldMkLst>
        <pc:spChg chg="mod">
          <ac:chgData name="Stephen Millmore" userId="S::stm31@cam.ac.uk::7b2404fb-f360-4859-a21a-833f72764a74" providerId="AD" clId="Web-{7C5984F2-1813-47EE-AEC6-74E8023CBA16}" dt="2023-10-30T11:16:35.169" v="1718" actId="20577"/>
          <ac:spMkLst>
            <pc:docMk/>
            <pc:sldMk cId="1160216948" sldId="399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7C5984F2-1813-47EE-AEC6-74E8023CBA16}" dt="2023-10-30T11:24:18.904" v="2167" actId="20577"/>
          <ac:spMkLst>
            <pc:docMk/>
            <pc:sldMk cId="1160216948" sldId="399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7C5984F2-1813-47EE-AEC6-74E8023CBA16}" dt="2023-10-30T11:16:38.482" v="1719"/>
          <ac:picMkLst>
            <pc:docMk/>
            <pc:sldMk cId="1160216948" sldId="399"/>
            <ac:picMk id="5" creationId="{600E4F3F-2D13-BE79-50F6-5541DA5F0ED2}"/>
          </ac:picMkLst>
        </pc:picChg>
      </pc:sldChg>
      <pc:sldChg chg="addSp delSp modSp add replId">
        <pc:chgData name="Stephen Millmore" userId="S::stm31@cam.ac.uk::7b2404fb-f360-4859-a21a-833f72764a74" providerId="AD" clId="Web-{7C5984F2-1813-47EE-AEC6-74E8023CBA16}" dt="2023-10-30T11:16:13.090" v="1705" actId="20577"/>
        <pc:sldMkLst>
          <pc:docMk/>
          <pc:sldMk cId="3633831963" sldId="400"/>
        </pc:sldMkLst>
        <pc:spChg chg="mod">
          <ac:chgData name="Stephen Millmore" userId="S::stm31@cam.ac.uk::7b2404fb-f360-4859-a21a-833f72764a74" providerId="AD" clId="Web-{7C5984F2-1813-47EE-AEC6-74E8023CBA16}" dt="2023-10-30T11:16:13.090" v="1705" actId="20577"/>
          <ac:spMkLst>
            <pc:docMk/>
            <pc:sldMk cId="3633831963" sldId="400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7C5984F2-1813-47EE-AEC6-74E8023CBA16}" dt="2023-10-30T11:00:26.634" v="1466"/>
          <ac:picMkLst>
            <pc:docMk/>
            <pc:sldMk cId="3633831963" sldId="400"/>
            <ac:picMk id="4" creationId="{9300DFA6-7CD9-AB66-A720-A1F5E432EBAB}"/>
          </ac:picMkLst>
        </pc:picChg>
        <pc:picChg chg="add mod modCrop">
          <ac:chgData name="Stephen Millmore" userId="S::stm31@cam.ac.uk::7b2404fb-f360-4859-a21a-833f72764a74" providerId="AD" clId="Web-{7C5984F2-1813-47EE-AEC6-74E8023CBA16}" dt="2023-10-30T11:04:03.821" v="1572" actId="1076"/>
          <ac:picMkLst>
            <pc:docMk/>
            <pc:sldMk cId="3633831963" sldId="400"/>
            <ac:picMk id="5" creationId="{F72C4806-DDA1-1B96-F04B-78DCF072EBBF}"/>
          </ac:picMkLst>
        </pc:picChg>
        <pc:picChg chg="mod">
          <ac:chgData name="Stephen Millmore" userId="S::stm31@cam.ac.uk::7b2404fb-f360-4859-a21a-833f72764a74" providerId="AD" clId="Web-{7C5984F2-1813-47EE-AEC6-74E8023CBA16}" dt="2023-10-30T10:59:46.897" v="1412" actId="1076"/>
          <ac:picMkLst>
            <pc:docMk/>
            <pc:sldMk cId="3633831963" sldId="400"/>
            <ac:picMk id="6" creationId="{82689FCB-E687-D679-B584-4D1931DA2764}"/>
          </ac:picMkLst>
        </pc:picChg>
        <pc:picChg chg="add mod">
          <ac:chgData name="Stephen Millmore" userId="S::stm31@cam.ac.uk::7b2404fb-f360-4859-a21a-833f72764a74" providerId="AD" clId="Web-{7C5984F2-1813-47EE-AEC6-74E8023CBA16}" dt="2023-10-30T11:10:59.381" v="1583" actId="1076"/>
          <ac:picMkLst>
            <pc:docMk/>
            <pc:sldMk cId="3633831963" sldId="400"/>
            <ac:picMk id="7" creationId="{22F35576-6631-1F12-692D-5BA09E6EB138}"/>
          </ac:picMkLst>
        </pc:picChg>
        <pc:picChg chg="del">
          <ac:chgData name="Stephen Millmore" userId="S::stm31@cam.ac.uk::7b2404fb-f360-4859-a21a-833f72764a74" providerId="AD" clId="Web-{7C5984F2-1813-47EE-AEC6-74E8023CBA16}" dt="2023-10-30T11:03:43.288" v="1566"/>
          <ac:picMkLst>
            <pc:docMk/>
            <pc:sldMk cId="3633831963" sldId="400"/>
            <ac:picMk id="8" creationId="{5F297C9D-5A1B-3566-C24E-52FCF4A3C312}"/>
          </ac:picMkLst>
        </pc:picChg>
        <pc:picChg chg="add mod">
          <ac:chgData name="Stephen Millmore" userId="S::stm31@cam.ac.uk::7b2404fb-f360-4859-a21a-833f72764a74" providerId="AD" clId="Web-{7C5984F2-1813-47EE-AEC6-74E8023CBA16}" dt="2023-10-30T11:14:51.569" v="1608" actId="1076"/>
          <ac:picMkLst>
            <pc:docMk/>
            <pc:sldMk cId="3633831963" sldId="400"/>
            <ac:picMk id="10" creationId="{D428F723-63BF-15A2-6C1F-84D81D5FA555}"/>
          </ac:picMkLst>
        </pc:picChg>
        <pc:picChg chg="del">
          <ac:chgData name="Stephen Millmore" userId="S::stm31@cam.ac.uk::7b2404fb-f360-4859-a21a-833f72764a74" providerId="AD" clId="Web-{7C5984F2-1813-47EE-AEC6-74E8023CBA16}" dt="2023-10-30T11:03:46.429" v="1567"/>
          <ac:picMkLst>
            <pc:docMk/>
            <pc:sldMk cId="3633831963" sldId="400"/>
            <ac:picMk id="11" creationId="{C248AD7B-1B9F-FE05-B3E0-24251EC98284}"/>
          </ac:picMkLst>
        </pc:picChg>
        <pc:picChg chg="add mod">
          <ac:chgData name="Stephen Millmore" userId="S::stm31@cam.ac.uk::7b2404fb-f360-4859-a21a-833f72764a74" providerId="AD" clId="Web-{7C5984F2-1813-47EE-AEC6-74E8023CBA16}" dt="2023-10-30T11:14:48.818" v="1607" actId="1076"/>
          <ac:picMkLst>
            <pc:docMk/>
            <pc:sldMk cId="3633831963" sldId="400"/>
            <ac:picMk id="12" creationId="{BDB52F5D-EC23-A416-309A-1DD6A22140A9}"/>
          </ac:picMkLst>
        </pc:picChg>
      </pc:sldChg>
      <pc:sldChg chg="addSp delSp modSp new">
        <pc:chgData name="Stephen Millmore" userId="S::stm31@cam.ac.uk::7b2404fb-f360-4859-a21a-833f72764a74" providerId="AD" clId="Web-{7C5984F2-1813-47EE-AEC6-74E8023CBA16}" dt="2023-10-30T11:25:18.409" v="2196" actId="14100"/>
        <pc:sldMkLst>
          <pc:docMk/>
          <pc:sldMk cId="4119595923" sldId="401"/>
        </pc:sldMkLst>
        <pc:spChg chg="mod">
          <ac:chgData name="Stephen Millmore" userId="S::stm31@cam.ac.uk::7b2404fb-f360-4859-a21a-833f72764a74" providerId="AD" clId="Web-{7C5984F2-1813-47EE-AEC6-74E8023CBA16}" dt="2023-10-30T11:24:31.796" v="2192" actId="20577"/>
          <ac:spMkLst>
            <pc:docMk/>
            <pc:sldMk cId="4119595923" sldId="401"/>
            <ac:spMk id="2" creationId="{6765CBF3-CCD2-BF58-1BED-3823E7E3FE83}"/>
          </ac:spMkLst>
        </pc:spChg>
        <pc:spChg chg="del">
          <ac:chgData name="Stephen Millmore" userId="S::stm31@cam.ac.uk::7b2404fb-f360-4859-a21a-833f72764a74" providerId="AD" clId="Web-{7C5984F2-1813-47EE-AEC6-74E8023CBA16}" dt="2023-10-30T11:24:56.235" v="2193"/>
          <ac:spMkLst>
            <pc:docMk/>
            <pc:sldMk cId="4119595923" sldId="401"/>
            <ac:spMk id="3" creationId="{C606F535-4BD7-E0E3-81AB-9606536FB6FC}"/>
          </ac:spMkLst>
        </pc:spChg>
        <pc:picChg chg="add mod ord">
          <ac:chgData name="Stephen Millmore" userId="S::stm31@cam.ac.uk::7b2404fb-f360-4859-a21a-833f72764a74" providerId="AD" clId="Web-{7C5984F2-1813-47EE-AEC6-74E8023CBA16}" dt="2023-10-30T11:25:18.409" v="2196" actId="14100"/>
          <ac:picMkLst>
            <pc:docMk/>
            <pc:sldMk cId="4119595923" sldId="401"/>
            <ac:picMk id="4" creationId="{3B45A513-7DFE-21C7-936A-32B0925AAC59}"/>
          </ac:picMkLst>
        </pc:picChg>
      </pc:sldChg>
      <pc:sldChg chg="modSp add replId">
        <pc:chgData name="Stephen Millmore" userId="S::stm31@cam.ac.uk::7b2404fb-f360-4859-a21a-833f72764a74" providerId="AD" clId="Web-{7C5984F2-1813-47EE-AEC6-74E8023CBA16}" dt="2023-10-30T11:31:26.184" v="2471" actId="20577"/>
        <pc:sldMkLst>
          <pc:docMk/>
          <pc:sldMk cId="2411969328" sldId="402"/>
        </pc:sldMkLst>
        <pc:spChg chg="mod">
          <ac:chgData name="Stephen Millmore" userId="S::stm31@cam.ac.uk::7b2404fb-f360-4859-a21a-833f72764a74" providerId="AD" clId="Web-{7C5984F2-1813-47EE-AEC6-74E8023CBA16}" dt="2023-10-30T11:26:39.742" v="2207" actId="20577"/>
          <ac:spMkLst>
            <pc:docMk/>
            <pc:sldMk cId="2411969328" sldId="402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7C5984F2-1813-47EE-AEC6-74E8023CBA16}" dt="2023-10-30T11:31:26.184" v="2471" actId="20577"/>
          <ac:spMkLst>
            <pc:docMk/>
            <pc:sldMk cId="2411969328" sldId="402"/>
            <ac:spMk id="3" creationId="{69EC1D8A-C277-16B1-20EC-6260B0088281}"/>
          </ac:spMkLst>
        </pc:spChg>
      </pc:sldChg>
      <pc:sldChg chg="addSp modSp add replId">
        <pc:chgData name="Stephen Millmore" userId="S::stm31@cam.ac.uk::7b2404fb-f360-4859-a21a-833f72764a74" providerId="AD" clId="Web-{7C5984F2-1813-47EE-AEC6-74E8023CBA16}" dt="2023-10-30T11:41:28.944" v="3096" actId="20577"/>
        <pc:sldMkLst>
          <pc:docMk/>
          <pc:sldMk cId="4064466090" sldId="403"/>
        </pc:sldMkLst>
        <pc:spChg chg="mod">
          <ac:chgData name="Stephen Millmore" userId="S::stm31@cam.ac.uk::7b2404fb-f360-4859-a21a-833f72764a74" providerId="AD" clId="Web-{7C5984F2-1813-47EE-AEC6-74E8023CBA16}" dt="2023-10-30T11:31:45.795" v="2481" actId="20577"/>
          <ac:spMkLst>
            <pc:docMk/>
            <pc:sldMk cId="4064466090" sldId="403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7C5984F2-1813-47EE-AEC6-74E8023CBA16}" dt="2023-10-30T11:41:28.944" v="3096" actId="20577"/>
          <ac:spMkLst>
            <pc:docMk/>
            <pc:sldMk cId="4064466090" sldId="403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7C5984F2-1813-47EE-AEC6-74E8023CBA16}" dt="2023-10-30T11:37:04.879" v="2945" actId="1076"/>
          <ac:picMkLst>
            <pc:docMk/>
            <pc:sldMk cId="4064466090" sldId="403"/>
            <ac:picMk id="4" creationId="{6F5CD328-54F6-B887-F27C-957DE01A53DE}"/>
          </ac:picMkLst>
        </pc:picChg>
      </pc:sldChg>
      <pc:sldChg chg="addSp delSp modSp add replId">
        <pc:chgData name="Stephen Millmore" userId="S::stm31@cam.ac.uk::7b2404fb-f360-4859-a21a-833f72764a74" providerId="AD" clId="Web-{7C5984F2-1813-47EE-AEC6-74E8023CBA16}" dt="2023-10-30T11:51:56.597" v="3506"/>
        <pc:sldMkLst>
          <pc:docMk/>
          <pc:sldMk cId="1418137444" sldId="404"/>
        </pc:sldMkLst>
        <pc:spChg chg="mod">
          <ac:chgData name="Stephen Millmore" userId="S::stm31@cam.ac.uk::7b2404fb-f360-4859-a21a-833f72764a74" providerId="AD" clId="Web-{7C5984F2-1813-47EE-AEC6-74E8023CBA16}" dt="2023-10-30T11:37:43.007" v="2948" actId="20577"/>
          <ac:spMkLst>
            <pc:docMk/>
            <pc:sldMk cId="1418137444" sldId="404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7C5984F2-1813-47EE-AEC6-74E8023CBA16}" dt="2023-10-30T11:49:09.538" v="3501" actId="20577"/>
          <ac:spMkLst>
            <pc:docMk/>
            <pc:sldMk cId="1418137444" sldId="404"/>
            <ac:spMk id="3" creationId="{69EC1D8A-C277-16B1-20EC-6260B0088281}"/>
          </ac:spMkLst>
        </pc:spChg>
        <pc:spChg chg="add del mod">
          <ac:chgData name="Stephen Millmore" userId="S::stm31@cam.ac.uk::7b2404fb-f360-4859-a21a-833f72764a74" providerId="AD" clId="Web-{7C5984F2-1813-47EE-AEC6-74E8023CBA16}" dt="2023-10-30T11:51:56.597" v="3506"/>
          <ac:spMkLst>
            <pc:docMk/>
            <pc:sldMk cId="1418137444" sldId="404"/>
            <ac:spMk id="5" creationId="{BB0D5AB5-B199-7545-43E0-EB6C911A7258}"/>
          </ac:spMkLst>
        </pc:spChg>
        <pc:picChg chg="del">
          <ac:chgData name="Stephen Millmore" userId="S::stm31@cam.ac.uk::7b2404fb-f360-4859-a21a-833f72764a74" providerId="AD" clId="Web-{7C5984F2-1813-47EE-AEC6-74E8023CBA16}" dt="2023-10-30T11:49:10.398" v="3502"/>
          <ac:picMkLst>
            <pc:docMk/>
            <pc:sldMk cId="1418137444" sldId="404"/>
            <ac:picMk id="4" creationId="{6F5CD328-54F6-B887-F27C-957DE01A53DE}"/>
          </ac:picMkLst>
        </pc:picChg>
      </pc:sldChg>
      <pc:sldChg chg="addSp delSp modSp add replId">
        <pc:chgData name="Stephen Millmore" userId="S::stm31@cam.ac.uk::7b2404fb-f360-4859-a21a-833f72764a74" providerId="AD" clId="Web-{7C5984F2-1813-47EE-AEC6-74E8023CBA16}" dt="2023-10-30T12:29:04.547" v="5116" actId="20577"/>
        <pc:sldMkLst>
          <pc:docMk/>
          <pc:sldMk cId="3909525056" sldId="405"/>
        </pc:sldMkLst>
        <pc:spChg chg="mod">
          <ac:chgData name="Stephen Millmore" userId="S::stm31@cam.ac.uk::7b2404fb-f360-4859-a21a-833f72764a74" providerId="AD" clId="Web-{7C5984F2-1813-47EE-AEC6-74E8023CBA16}" dt="2023-10-30T12:29:04.547" v="5116" actId="20577"/>
          <ac:spMkLst>
            <pc:docMk/>
            <pc:sldMk cId="3909525056" sldId="405"/>
            <ac:spMk id="2" creationId="{6765CBF3-CCD2-BF58-1BED-3823E7E3FE83}"/>
          </ac:spMkLst>
        </pc:spChg>
        <pc:spChg chg="add del mod">
          <ac:chgData name="Stephen Millmore" userId="S::stm31@cam.ac.uk::7b2404fb-f360-4859-a21a-833f72764a74" providerId="AD" clId="Web-{7C5984F2-1813-47EE-AEC6-74E8023CBA16}" dt="2023-10-30T11:52:32.756" v="3511"/>
          <ac:spMkLst>
            <pc:docMk/>
            <pc:sldMk cId="3909525056" sldId="405"/>
            <ac:spMk id="6" creationId="{7DB4E408-9769-9BC3-6B40-AF8AC6B46536}"/>
          </ac:spMkLst>
        </pc:spChg>
        <pc:picChg chg="add mod">
          <ac:chgData name="Stephen Millmore" userId="S::stm31@cam.ac.uk::7b2404fb-f360-4859-a21a-833f72764a74" providerId="AD" clId="Web-{7C5984F2-1813-47EE-AEC6-74E8023CBA16}" dt="2023-10-30T11:52:43.288" v="3514" actId="1076"/>
          <ac:picMkLst>
            <pc:docMk/>
            <pc:sldMk cId="3909525056" sldId="405"/>
            <ac:picMk id="3" creationId="{D3AD2E6B-91DE-E71C-82BE-DA2E46EEE5F3}"/>
          </ac:picMkLst>
        </pc:picChg>
        <pc:picChg chg="del">
          <ac:chgData name="Stephen Millmore" userId="S::stm31@cam.ac.uk::7b2404fb-f360-4859-a21a-833f72764a74" providerId="AD" clId="Web-{7C5984F2-1813-47EE-AEC6-74E8023CBA16}" dt="2023-10-30T11:52:23.724" v="3509"/>
          <ac:picMkLst>
            <pc:docMk/>
            <pc:sldMk cId="3909525056" sldId="405"/>
            <ac:picMk id="4" creationId="{3B45A513-7DFE-21C7-936A-32B0925AAC59}"/>
          </ac:picMkLst>
        </pc:picChg>
      </pc:sldChg>
      <pc:sldChg chg="modSp add replId">
        <pc:chgData name="Stephen Millmore" userId="S::stm31@cam.ac.uk::7b2404fb-f360-4859-a21a-833f72764a74" providerId="AD" clId="Web-{7C5984F2-1813-47EE-AEC6-74E8023CBA16}" dt="2023-10-30T11:57:10.712" v="3916" actId="20577"/>
        <pc:sldMkLst>
          <pc:docMk/>
          <pc:sldMk cId="1743048953" sldId="406"/>
        </pc:sldMkLst>
        <pc:spChg chg="mod">
          <ac:chgData name="Stephen Millmore" userId="S::stm31@cam.ac.uk::7b2404fb-f360-4859-a21a-833f72764a74" providerId="AD" clId="Web-{7C5984F2-1813-47EE-AEC6-74E8023CBA16}" dt="2023-10-30T11:57:10.712" v="3916" actId="20577"/>
          <ac:spMkLst>
            <pc:docMk/>
            <pc:sldMk cId="1743048953" sldId="406"/>
            <ac:spMk id="3" creationId="{69EC1D8A-C277-16B1-20EC-6260B0088281}"/>
          </ac:spMkLst>
        </pc:spChg>
      </pc:sldChg>
      <pc:sldChg chg="addSp delSp modSp add del replId">
        <pc:chgData name="Stephen Millmore" userId="S::stm31@cam.ac.uk::7b2404fb-f360-4859-a21a-833f72764a74" providerId="AD" clId="Web-{7C5984F2-1813-47EE-AEC6-74E8023CBA16}" dt="2023-10-30T12:15:13.177" v="4344" actId="20577"/>
        <pc:sldMkLst>
          <pc:docMk/>
          <pc:sldMk cId="3710039357" sldId="407"/>
        </pc:sldMkLst>
        <pc:spChg chg="mod">
          <ac:chgData name="Stephen Millmore" userId="S::stm31@cam.ac.uk::7b2404fb-f360-4859-a21a-833f72764a74" providerId="AD" clId="Web-{7C5984F2-1813-47EE-AEC6-74E8023CBA16}" dt="2023-10-30T12:15:13.177" v="4344" actId="20577"/>
          <ac:spMkLst>
            <pc:docMk/>
            <pc:sldMk cId="3710039357" sldId="407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7C5984F2-1813-47EE-AEC6-74E8023CBA16}" dt="2023-10-30T12:12:51.933" v="4287" actId="20577"/>
          <ac:spMkLst>
            <pc:docMk/>
            <pc:sldMk cId="3710039357" sldId="407"/>
            <ac:spMk id="3" creationId="{69EC1D8A-C277-16B1-20EC-6260B0088281}"/>
          </ac:spMkLst>
        </pc:spChg>
        <pc:spChg chg="add mod">
          <ac:chgData name="Stephen Millmore" userId="S::stm31@cam.ac.uk::7b2404fb-f360-4859-a21a-833f72764a74" providerId="AD" clId="Web-{7C5984F2-1813-47EE-AEC6-74E8023CBA16}" dt="2023-10-30T12:13:25.560" v="4295"/>
          <ac:spMkLst>
            <pc:docMk/>
            <pc:sldMk cId="3710039357" sldId="407"/>
            <ac:spMk id="8" creationId="{5DA65A6E-7B0C-0A16-FD9E-E188450A4BDC}"/>
          </ac:spMkLst>
        </pc:spChg>
        <pc:spChg chg="add mod">
          <ac:chgData name="Stephen Millmore" userId="S::stm31@cam.ac.uk::7b2404fb-f360-4859-a21a-833f72764a74" providerId="AD" clId="Web-{7C5984F2-1813-47EE-AEC6-74E8023CBA16}" dt="2023-10-30T12:13:34.467" v="4297" actId="1076"/>
          <ac:spMkLst>
            <pc:docMk/>
            <pc:sldMk cId="3710039357" sldId="407"/>
            <ac:spMk id="9" creationId="{E1752A46-5492-BF4F-1CA5-F90CCCC479D0}"/>
          </ac:spMkLst>
        </pc:spChg>
        <pc:spChg chg="add mod">
          <ac:chgData name="Stephen Millmore" userId="S::stm31@cam.ac.uk::7b2404fb-f360-4859-a21a-833f72764a74" providerId="AD" clId="Web-{7C5984F2-1813-47EE-AEC6-74E8023CBA16}" dt="2023-10-30T12:13:40.499" v="4299" actId="1076"/>
          <ac:spMkLst>
            <pc:docMk/>
            <pc:sldMk cId="3710039357" sldId="407"/>
            <ac:spMk id="10" creationId="{F3144B5B-36FE-70C2-896B-8CBA6FB1A1BB}"/>
          </ac:spMkLst>
        </pc:spChg>
        <pc:spChg chg="add del mod">
          <ac:chgData name="Stephen Millmore" userId="S::stm31@cam.ac.uk::7b2404fb-f360-4859-a21a-833f72764a74" providerId="AD" clId="Web-{7C5984F2-1813-47EE-AEC6-74E8023CBA16}" dt="2023-10-30T12:14:28.768" v="4332" actId="1076"/>
          <ac:spMkLst>
            <pc:docMk/>
            <pc:sldMk cId="3710039357" sldId="407"/>
            <ac:spMk id="11" creationId="{32F6E885-6E0A-B3AD-2A76-701EC315FC3C}"/>
          </ac:spMkLst>
        </pc:spChg>
        <pc:picChg chg="add mod">
          <ac:chgData name="Stephen Millmore" userId="S::stm31@cam.ac.uk::7b2404fb-f360-4859-a21a-833f72764a74" providerId="AD" clId="Web-{7C5984F2-1813-47EE-AEC6-74E8023CBA16}" dt="2023-10-30T12:01:25.495" v="4171" actId="14100"/>
          <ac:picMkLst>
            <pc:docMk/>
            <pc:sldMk cId="3710039357" sldId="407"/>
            <ac:picMk id="4" creationId="{973DB894-6899-C4CA-E5ED-BF69E58D2159}"/>
          </ac:picMkLst>
        </pc:picChg>
        <pc:picChg chg="add mod">
          <ac:chgData name="Stephen Millmore" userId="S::stm31@cam.ac.uk::7b2404fb-f360-4859-a21a-833f72764a74" providerId="AD" clId="Web-{7C5984F2-1813-47EE-AEC6-74E8023CBA16}" dt="2023-10-30T12:11:59.508" v="4231" actId="1076"/>
          <ac:picMkLst>
            <pc:docMk/>
            <pc:sldMk cId="3710039357" sldId="407"/>
            <ac:picMk id="5" creationId="{F3D8C35B-5697-433C-C304-0A08C006B132}"/>
          </ac:picMkLst>
        </pc:picChg>
        <pc:picChg chg="add mod">
          <ac:chgData name="Stephen Millmore" userId="S::stm31@cam.ac.uk::7b2404fb-f360-4859-a21a-833f72764a74" providerId="AD" clId="Web-{7C5984F2-1813-47EE-AEC6-74E8023CBA16}" dt="2023-10-30T12:11:55.664" v="4230" actId="1076"/>
          <ac:picMkLst>
            <pc:docMk/>
            <pc:sldMk cId="3710039357" sldId="407"/>
            <ac:picMk id="6" creationId="{FCC1AF45-A091-1DB4-4B3B-A1029029C763}"/>
          </ac:picMkLst>
        </pc:picChg>
        <pc:picChg chg="add mod">
          <ac:chgData name="Stephen Millmore" userId="S::stm31@cam.ac.uk::7b2404fb-f360-4859-a21a-833f72764a74" providerId="AD" clId="Web-{7C5984F2-1813-47EE-AEC6-74E8023CBA16}" dt="2023-10-30T12:14:49.066" v="4335" actId="1076"/>
          <ac:picMkLst>
            <pc:docMk/>
            <pc:sldMk cId="3710039357" sldId="407"/>
            <ac:picMk id="7" creationId="{7B76687E-F8C0-0F65-FCBF-0A00F67754D5}"/>
          </ac:picMkLst>
        </pc:picChg>
        <pc:cxnChg chg="add mod">
          <ac:chgData name="Stephen Millmore" userId="S::stm31@cam.ac.uk::7b2404fb-f360-4859-a21a-833f72764a74" providerId="AD" clId="Web-{7C5984F2-1813-47EE-AEC6-74E8023CBA16}" dt="2023-10-30T12:14:12.751" v="4325"/>
          <ac:cxnSpMkLst>
            <pc:docMk/>
            <pc:sldMk cId="3710039357" sldId="407"/>
            <ac:cxnSpMk id="12" creationId="{A54217BA-45F8-63C1-244A-2B9FF561F4C8}"/>
          </ac:cxnSpMkLst>
        </pc:cxnChg>
        <pc:cxnChg chg="add mod">
          <ac:chgData name="Stephen Millmore" userId="S::stm31@cam.ac.uk::7b2404fb-f360-4859-a21a-833f72764a74" providerId="AD" clId="Web-{7C5984F2-1813-47EE-AEC6-74E8023CBA16}" dt="2023-10-30T12:14:55.832" v="4336" actId="1076"/>
          <ac:cxnSpMkLst>
            <pc:docMk/>
            <pc:sldMk cId="3710039357" sldId="407"/>
            <ac:cxnSpMk id="13" creationId="{BC51AFC0-D99A-2FC5-BCB5-05924B4A66E6}"/>
          </ac:cxnSpMkLst>
        </pc:cxnChg>
        <pc:cxnChg chg="add mod">
          <ac:chgData name="Stephen Millmore" userId="S::stm31@cam.ac.uk::7b2404fb-f360-4859-a21a-833f72764a74" providerId="AD" clId="Web-{7C5984F2-1813-47EE-AEC6-74E8023CBA16}" dt="2023-10-30T12:15:02.380" v="4338" actId="1076"/>
          <ac:cxnSpMkLst>
            <pc:docMk/>
            <pc:sldMk cId="3710039357" sldId="407"/>
            <ac:cxnSpMk id="14" creationId="{E9B89D17-AC5B-3267-B9C3-1657315E80B6}"/>
          </ac:cxnSpMkLst>
        </pc:cxnChg>
      </pc:sldChg>
      <pc:sldChg chg="addSp delSp modSp add replId">
        <pc:chgData name="Stephen Millmore" userId="S::stm31@cam.ac.uk::7b2404fb-f360-4859-a21a-833f72764a74" providerId="AD" clId="Web-{7C5984F2-1813-47EE-AEC6-74E8023CBA16}" dt="2023-10-30T12:22:55.975" v="4762" actId="20577"/>
        <pc:sldMkLst>
          <pc:docMk/>
          <pc:sldMk cId="1303928456" sldId="408"/>
        </pc:sldMkLst>
        <pc:spChg chg="mod">
          <ac:chgData name="Stephen Millmore" userId="S::stm31@cam.ac.uk::7b2404fb-f360-4859-a21a-833f72764a74" providerId="AD" clId="Web-{7C5984F2-1813-47EE-AEC6-74E8023CBA16}" dt="2023-10-30T12:16:58.981" v="4403" actId="20577"/>
          <ac:spMkLst>
            <pc:docMk/>
            <pc:sldMk cId="1303928456" sldId="408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7C5984F2-1813-47EE-AEC6-74E8023CBA16}" dt="2023-10-30T12:22:55.975" v="4762" actId="20577"/>
          <ac:spMkLst>
            <pc:docMk/>
            <pc:sldMk cId="1303928456" sldId="408"/>
            <ac:spMk id="3" creationId="{69EC1D8A-C277-16B1-20EC-6260B0088281}"/>
          </ac:spMkLst>
        </pc:spChg>
        <pc:spChg chg="del">
          <ac:chgData name="Stephen Millmore" userId="S::stm31@cam.ac.uk::7b2404fb-f360-4859-a21a-833f72764a74" providerId="AD" clId="Web-{7C5984F2-1813-47EE-AEC6-74E8023CBA16}" dt="2023-10-30T12:15:54.008" v="4354"/>
          <ac:spMkLst>
            <pc:docMk/>
            <pc:sldMk cId="1303928456" sldId="408"/>
            <ac:spMk id="8" creationId="{5DA65A6E-7B0C-0A16-FD9E-E188450A4BDC}"/>
          </ac:spMkLst>
        </pc:spChg>
        <pc:spChg chg="del">
          <ac:chgData name="Stephen Millmore" userId="S::stm31@cam.ac.uk::7b2404fb-f360-4859-a21a-833f72764a74" providerId="AD" clId="Web-{7C5984F2-1813-47EE-AEC6-74E8023CBA16}" dt="2023-10-30T12:15:54.008" v="4353"/>
          <ac:spMkLst>
            <pc:docMk/>
            <pc:sldMk cId="1303928456" sldId="408"/>
            <ac:spMk id="9" creationId="{E1752A46-5492-BF4F-1CA5-F90CCCC479D0}"/>
          </ac:spMkLst>
        </pc:spChg>
        <pc:spChg chg="del">
          <ac:chgData name="Stephen Millmore" userId="S::stm31@cam.ac.uk::7b2404fb-f360-4859-a21a-833f72764a74" providerId="AD" clId="Web-{7C5984F2-1813-47EE-AEC6-74E8023CBA16}" dt="2023-10-30T12:15:54.008" v="4352"/>
          <ac:spMkLst>
            <pc:docMk/>
            <pc:sldMk cId="1303928456" sldId="408"/>
            <ac:spMk id="10" creationId="{F3144B5B-36FE-70C2-896B-8CBA6FB1A1BB}"/>
          </ac:spMkLst>
        </pc:spChg>
        <pc:spChg chg="del">
          <ac:chgData name="Stephen Millmore" userId="S::stm31@cam.ac.uk::7b2404fb-f360-4859-a21a-833f72764a74" providerId="AD" clId="Web-{7C5984F2-1813-47EE-AEC6-74E8023CBA16}" dt="2023-10-30T12:15:54.008" v="4351"/>
          <ac:spMkLst>
            <pc:docMk/>
            <pc:sldMk cId="1303928456" sldId="408"/>
            <ac:spMk id="11" creationId="{32F6E885-6E0A-B3AD-2A76-701EC315FC3C}"/>
          </ac:spMkLst>
        </pc:spChg>
        <pc:picChg chg="del">
          <ac:chgData name="Stephen Millmore" userId="S::stm31@cam.ac.uk::7b2404fb-f360-4859-a21a-833f72764a74" providerId="AD" clId="Web-{7C5984F2-1813-47EE-AEC6-74E8023CBA16}" dt="2023-10-30T12:18:13.455" v="4463"/>
          <ac:picMkLst>
            <pc:docMk/>
            <pc:sldMk cId="1303928456" sldId="408"/>
            <ac:picMk id="4" creationId="{973DB894-6899-C4CA-E5ED-BF69E58D2159}"/>
          </ac:picMkLst>
        </pc:picChg>
        <pc:picChg chg="del">
          <ac:chgData name="Stephen Millmore" userId="S::stm31@cam.ac.uk::7b2404fb-f360-4859-a21a-833f72764a74" providerId="AD" clId="Web-{7C5984F2-1813-47EE-AEC6-74E8023CBA16}" dt="2023-10-30T12:18:15.518" v="4464"/>
          <ac:picMkLst>
            <pc:docMk/>
            <pc:sldMk cId="1303928456" sldId="408"/>
            <ac:picMk id="5" creationId="{F3D8C35B-5697-433C-C304-0A08C006B132}"/>
          </ac:picMkLst>
        </pc:picChg>
        <pc:picChg chg="del">
          <ac:chgData name="Stephen Millmore" userId="S::stm31@cam.ac.uk::7b2404fb-f360-4859-a21a-833f72764a74" providerId="AD" clId="Web-{7C5984F2-1813-47EE-AEC6-74E8023CBA16}" dt="2023-10-30T12:19:23.413" v="4586"/>
          <ac:picMkLst>
            <pc:docMk/>
            <pc:sldMk cId="1303928456" sldId="408"/>
            <ac:picMk id="6" creationId="{FCC1AF45-A091-1DB4-4B3B-A1029029C763}"/>
          </ac:picMkLst>
        </pc:picChg>
        <pc:picChg chg="mod">
          <ac:chgData name="Stephen Millmore" userId="S::stm31@cam.ac.uk::7b2404fb-f360-4859-a21a-833f72764a74" providerId="AD" clId="Web-{7C5984F2-1813-47EE-AEC6-74E8023CBA16}" dt="2023-10-30T12:15:45.258" v="4347" actId="1076"/>
          <ac:picMkLst>
            <pc:docMk/>
            <pc:sldMk cId="1303928456" sldId="408"/>
            <ac:picMk id="7" creationId="{7B76687E-F8C0-0F65-FCBF-0A00F67754D5}"/>
          </ac:picMkLst>
        </pc:picChg>
        <pc:picChg chg="add mod">
          <ac:chgData name="Stephen Millmore" userId="S::stm31@cam.ac.uk::7b2404fb-f360-4859-a21a-833f72764a74" providerId="AD" clId="Web-{7C5984F2-1813-47EE-AEC6-74E8023CBA16}" dt="2023-10-30T12:16:43.934" v="4391" actId="1076"/>
          <ac:picMkLst>
            <pc:docMk/>
            <pc:sldMk cId="1303928456" sldId="408"/>
            <ac:picMk id="15" creationId="{0D4D76EF-AD67-AFBF-9CA3-AD3657233634}"/>
          </ac:picMkLst>
        </pc:picChg>
        <pc:picChg chg="add mod">
          <ac:chgData name="Stephen Millmore" userId="S::stm31@cam.ac.uk::7b2404fb-f360-4859-a21a-833f72764a74" providerId="AD" clId="Web-{7C5984F2-1813-47EE-AEC6-74E8023CBA16}" dt="2023-10-30T12:19:58.681" v="4604" actId="1076"/>
          <ac:picMkLst>
            <pc:docMk/>
            <pc:sldMk cId="1303928456" sldId="408"/>
            <ac:picMk id="17" creationId="{F803717F-2C2A-1946-258E-E24964CD9D0A}"/>
          </ac:picMkLst>
        </pc:picChg>
        <pc:cxnChg chg="del">
          <ac:chgData name="Stephen Millmore" userId="S::stm31@cam.ac.uk::7b2404fb-f360-4859-a21a-833f72764a74" providerId="AD" clId="Web-{7C5984F2-1813-47EE-AEC6-74E8023CBA16}" dt="2023-10-30T12:15:54.008" v="4350"/>
          <ac:cxnSpMkLst>
            <pc:docMk/>
            <pc:sldMk cId="1303928456" sldId="408"/>
            <ac:cxnSpMk id="12" creationId="{A54217BA-45F8-63C1-244A-2B9FF561F4C8}"/>
          </ac:cxnSpMkLst>
        </pc:cxnChg>
        <pc:cxnChg chg="del">
          <ac:chgData name="Stephen Millmore" userId="S::stm31@cam.ac.uk::7b2404fb-f360-4859-a21a-833f72764a74" providerId="AD" clId="Web-{7C5984F2-1813-47EE-AEC6-74E8023CBA16}" dt="2023-10-30T12:15:54.008" v="4349"/>
          <ac:cxnSpMkLst>
            <pc:docMk/>
            <pc:sldMk cId="1303928456" sldId="408"/>
            <ac:cxnSpMk id="13" creationId="{BC51AFC0-D99A-2FC5-BCB5-05924B4A66E6}"/>
          </ac:cxnSpMkLst>
        </pc:cxnChg>
        <pc:cxnChg chg="del">
          <ac:chgData name="Stephen Millmore" userId="S::stm31@cam.ac.uk::7b2404fb-f360-4859-a21a-833f72764a74" providerId="AD" clId="Web-{7C5984F2-1813-47EE-AEC6-74E8023CBA16}" dt="2023-10-30T12:15:54.008" v="4348"/>
          <ac:cxnSpMkLst>
            <pc:docMk/>
            <pc:sldMk cId="1303928456" sldId="408"/>
            <ac:cxnSpMk id="14" creationId="{E9B89D17-AC5B-3267-B9C3-1657315E80B6}"/>
          </ac:cxnSpMkLst>
        </pc:cxnChg>
      </pc:sldChg>
      <pc:sldChg chg="addSp delSp modSp add replId">
        <pc:chgData name="Stephen Millmore" userId="S::stm31@cam.ac.uk::7b2404fb-f360-4859-a21a-833f72764a74" providerId="AD" clId="Web-{7C5984F2-1813-47EE-AEC6-74E8023CBA16}" dt="2023-10-30T12:28:50.312" v="5114" actId="1076"/>
        <pc:sldMkLst>
          <pc:docMk/>
          <pc:sldMk cId="3852913849" sldId="409"/>
        </pc:sldMkLst>
        <pc:spChg chg="mod">
          <ac:chgData name="Stephen Millmore" userId="S::stm31@cam.ac.uk::7b2404fb-f360-4859-a21a-833f72764a74" providerId="AD" clId="Web-{7C5984F2-1813-47EE-AEC6-74E8023CBA16}" dt="2023-10-30T12:28:34.389" v="5110" actId="20577"/>
          <ac:spMkLst>
            <pc:docMk/>
            <pc:sldMk cId="3852913849" sldId="409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7C5984F2-1813-47EE-AEC6-74E8023CBA16}" dt="2023-10-30T12:28:50.312" v="5114" actId="1076"/>
          <ac:picMkLst>
            <pc:docMk/>
            <pc:sldMk cId="3852913849" sldId="409"/>
            <ac:picMk id="4" creationId="{7713DF40-A328-8391-E6A9-4A3A2B1B0476}"/>
          </ac:picMkLst>
        </pc:picChg>
        <pc:picChg chg="del">
          <ac:chgData name="Stephen Millmore" userId="S::stm31@cam.ac.uk::7b2404fb-f360-4859-a21a-833f72764a74" providerId="AD" clId="Web-{7C5984F2-1813-47EE-AEC6-74E8023CBA16}" dt="2023-10-30T12:23:38.868" v="4764"/>
          <ac:picMkLst>
            <pc:docMk/>
            <pc:sldMk cId="3852913849" sldId="409"/>
            <ac:picMk id="7" creationId="{7B76687E-F8C0-0F65-FCBF-0A00F67754D5}"/>
          </ac:picMkLst>
        </pc:picChg>
        <pc:picChg chg="del">
          <ac:chgData name="Stephen Millmore" userId="S::stm31@cam.ac.uk::7b2404fb-f360-4859-a21a-833f72764a74" providerId="AD" clId="Web-{7C5984F2-1813-47EE-AEC6-74E8023CBA16}" dt="2023-10-30T12:24:09.574" v="4803"/>
          <ac:picMkLst>
            <pc:docMk/>
            <pc:sldMk cId="3852913849" sldId="409"/>
            <ac:picMk id="15" creationId="{0D4D76EF-AD67-AFBF-9CA3-AD3657233634}"/>
          </ac:picMkLst>
        </pc:picChg>
        <pc:picChg chg="del">
          <ac:chgData name="Stephen Millmore" userId="S::stm31@cam.ac.uk::7b2404fb-f360-4859-a21a-833f72764a74" providerId="AD" clId="Web-{7C5984F2-1813-47EE-AEC6-74E8023CBA16}" dt="2023-10-30T12:24:11.558" v="4804"/>
          <ac:picMkLst>
            <pc:docMk/>
            <pc:sldMk cId="3852913849" sldId="409"/>
            <ac:picMk id="17" creationId="{F803717F-2C2A-1946-258E-E24964CD9D0A}"/>
          </ac:picMkLst>
        </pc:picChg>
      </pc:sldChg>
      <pc:sldChg chg="addSp delSp modSp add replId">
        <pc:chgData name="Stephen Millmore" userId="S::stm31@cam.ac.uk::7b2404fb-f360-4859-a21a-833f72764a74" providerId="AD" clId="Web-{7C5984F2-1813-47EE-AEC6-74E8023CBA16}" dt="2023-10-30T12:32:38.046" v="5213" actId="20577"/>
        <pc:sldMkLst>
          <pc:docMk/>
          <pc:sldMk cId="1081743788" sldId="410"/>
        </pc:sldMkLst>
        <pc:spChg chg="mod">
          <ac:chgData name="Stephen Millmore" userId="S::stm31@cam.ac.uk::7b2404fb-f360-4859-a21a-833f72764a74" providerId="AD" clId="Web-{7C5984F2-1813-47EE-AEC6-74E8023CBA16}" dt="2023-10-30T12:29:17.251" v="5120" actId="20577"/>
          <ac:spMkLst>
            <pc:docMk/>
            <pc:sldMk cId="1081743788" sldId="410"/>
            <ac:spMk id="2" creationId="{6765CBF3-CCD2-BF58-1BED-3823E7E3FE83}"/>
          </ac:spMkLst>
        </pc:spChg>
        <pc:spChg chg="add mod">
          <ac:chgData name="Stephen Millmore" userId="S::stm31@cam.ac.uk::7b2404fb-f360-4859-a21a-833f72764a74" providerId="AD" clId="Web-{7C5984F2-1813-47EE-AEC6-74E8023CBA16}" dt="2023-10-30T12:32:38.046" v="5213" actId="20577"/>
          <ac:spMkLst>
            <pc:docMk/>
            <pc:sldMk cId="1081743788" sldId="410"/>
            <ac:spMk id="9" creationId="{0502D272-AD12-C397-3253-EC8845DAD612}"/>
          </ac:spMkLst>
        </pc:spChg>
        <pc:picChg chg="del">
          <ac:chgData name="Stephen Millmore" userId="S::stm31@cam.ac.uk::7b2404fb-f360-4859-a21a-833f72764a74" providerId="AD" clId="Web-{7C5984F2-1813-47EE-AEC6-74E8023CBA16}" dt="2023-10-30T12:29:18.501" v="5121"/>
          <ac:picMkLst>
            <pc:docMk/>
            <pc:sldMk cId="1081743788" sldId="410"/>
            <ac:picMk id="3" creationId="{D3AD2E6B-91DE-E71C-82BE-DA2E46EEE5F3}"/>
          </ac:picMkLst>
        </pc:picChg>
        <pc:picChg chg="add mod">
          <ac:chgData name="Stephen Millmore" userId="S::stm31@cam.ac.uk::7b2404fb-f360-4859-a21a-833f72764a74" providerId="AD" clId="Web-{7C5984F2-1813-47EE-AEC6-74E8023CBA16}" dt="2023-10-30T12:32:05.387" v="5172" actId="1076"/>
          <ac:picMkLst>
            <pc:docMk/>
            <pc:sldMk cId="1081743788" sldId="410"/>
            <ac:picMk id="4" creationId="{99C7815A-1BA9-B57E-92CC-7BABB0E21646}"/>
          </ac:picMkLst>
        </pc:picChg>
        <pc:picChg chg="add del mod">
          <ac:chgData name="Stephen Millmore" userId="S::stm31@cam.ac.uk::7b2404fb-f360-4859-a21a-833f72764a74" providerId="AD" clId="Web-{7C5984F2-1813-47EE-AEC6-74E8023CBA16}" dt="2023-10-30T12:31:56.637" v="5168"/>
          <ac:picMkLst>
            <pc:docMk/>
            <pc:sldMk cId="1081743788" sldId="410"/>
            <ac:picMk id="5" creationId="{89A2FF36-BA6D-C396-99FA-D8A8D7C522FE}"/>
          </ac:picMkLst>
        </pc:picChg>
        <pc:picChg chg="add del mod">
          <ac:chgData name="Stephen Millmore" userId="S::stm31@cam.ac.uk::7b2404fb-f360-4859-a21a-833f72764a74" providerId="AD" clId="Web-{7C5984F2-1813-47EE-AEC6-74E8023CBA16}" dt="2023-10-30T12:31:55.621" v="5167"/>
          <ac:picMkLst>
            <pc:docMk/>
            <pc:sldMk cId="1081743788" sldId="410"/>
            <ac:picMk id="6" creationId="{7270B3D6-131E-DEC7-5D70-DACEFCCD6C87}"/>
          </ac:picMkLst>
        </pc:picChg>
        <pc:picChg chg="add del mod">
          <ac:chgData name="Stephen Millmore" userId="S::stm31@cam.ac.uk::7b2404fb-f360-4859-a21a-833f72764a74" providerId="AD" clId="Web-{7C5984F2-1813-47EE-AEC6-74E8023CBA16}" dt="2023-10-30T12:31:54.715" v="5166"/>
          <ac:picMkLst>
            <pc:docMk/>
            <pc:sldMk cId="1081743788" sldId="410"/>
            <ac:picMk id="7" creationId="{A4922E5A-DE62-47C3-2EEA-30B850165404}"/>
          </ac:picMkLst>
        </pc:picChg>
        <pc:picChg chg="add del mod">
          <ac:chgData name="Stephen Millmore" userId="S::stm31@cam.ac.uk::7b2404fb-f360-4859-a21a-833f72764a74" providerId="AD" clId="Web-{7C5984F2-1813-47EE-AEC6-74E8023CBA16}" dt="2023-10-30T12:31:53.777" v="5165"/>
          <ac:picMkLst>
            <pc:docMk/>
            <pc:sldMk cId="1081743788" sldId="410"/>
            <ac:picMk id="8" creationId="{60543182-DC73-7A6B-80D3-B1F663898470}"/>
          </ac:picMkLst>
        </pc:picChg>
      </pc:sldChg>
      <pc:sldChg chg="addSp delSp modSp add replId">
        <pc:chgData name="Stephen Millmore" userId="S::stm31@cam.ac.uk::7b2404fb-f360-4859-a21a-833f72764a74" providerId="AD" clId="Web-{7C5984F2-1813-47EE-AEC6-74E8023CBA16}" dt="2023-10-30T12:33:17.189" v="5284" actId="1076"/>
        <pc:sldMkLst>
          <pc:docMk/>
          <pc:sldMk cId="4211795766" sldId="411"/>
        </pc:sldMkLst>
        <pc:spChg chg="add mod">
          <ac:chgData name="Stephen Millmore" userId="S::stm31@cam.ac.uk::7b2404fb-f360-4859-a21a-833f72764a74" providerId="AD" clId="Web-{7C5984F2-1813-47EE-AEC6-74E8023CBA16}" dt="2023-10-30T12:33:17.189" v="5284" actId="1076"/>
          <ac:spMkLst>
            <pc:docMk/>
            <pc:sldMk cId="4211795766" sldId="411"/>
            <ac:spMk id="9" creationId="{7E3AA882-E018-453E-5145-5CD20FDED86A}"/>
          </ac:spMkLst>
        </pc:spChg>
        <pc:picChg chg="del">
          <ac:chgData name="Stephen Millmore" userId="S::stm31@cam.ac.uk::7b2404fb-f360-4859-a21a-833f72764a74" providerId="AD" clId="Web-{7C5984F2-1813-47EE-AEC6-74E8023CBA16}" dt="2023-10-30T12:31:41.245" v="5161"/>
          <ac:picMkLst>
            <pc:docMk/>
            <pc:sldMk cId="4211795766" sldId="411"/>
            <ac:picMk id="4" creationId="{99C7815A-1BA9-B57E-92CC-7BABB0E21646}"/>
          </ac:picMkLst>
        </pc:picChg>
        <pc:picChg chg="mod">
          <ac:chgData name="Stephen Millmore" userId="S::stm31@cam.ac.uk::7b2404fb-f360-4859-a21a-833f72764a74" providerId="AD" clId="Web-{7C5984F2-1813-47EE-AEC6-74E8023CBA16}" dt="2023-10-30T12:31:48.355" v="5164" actId="1076"/>
          <ac:picMkLst>
            <pc:docMk/>
            <pc:sldMk cId="4211795766" sldId="411"/>
            <ac:picMk id="5" creationId="{89A2FF36-BA6D-C396-99FA-D8A8D7C522FE}"/>
          </ac:picMkLst>
        </pc:picChg>
        <pc:picChg chg="del">
          <ac:chgData name="Stephen Millmore" userId="S::stm31@cam.ac.uk::7b2404fb-f360-4859-a21a-833f72764a74" providerId="AD" clId="Web-{7C5984F2-1813-47EE-AEC6-74E8023CBA16}" dt="2023-10-30T12:31:39.370" v="5159"/>
          <ac:picMkLst>
            <pc:docMk/>
            <pc:sldMk cId="4211795766" sldId="411"/>
            <ac:picMk id="6" creationId="{7270B3D6-131E-DEC7-5D70-DACEFCCD6C87}"/>
          </ac:picMkLst>
        </pc:picChg>
        <pc:picChg chg="del">
          <ac:chgData name="Stephen Millmore" userId="S::stm31@cam.ac.uk::7b2404fb-f360-4859-a21a-833f72764a74" providerId="AD" clId="Web-{7C5984F2-1813-47EE-AEC6-74E8023CBA16}" dt="2023-10-30T12:31:38.495" v="5158"/>
          <ac:picMkLst>
            <pc:docMk/>
            <pc:sldMk cId="4211795766" sldId="411"/>
            <ac:picMk id="7" creationId="{A4922E5A-DE62-47C3-2EEA-30B850165404}"/>
          </ac:picMkLst>
        </pc:picChg>
        <pc:picChg chg="del">
          <ac:chgData name="Stephen Millmore" userId="S::stm31@cam.ac.uk::7b2404fb-f360-4859-a21a-833f72764a74" providerId="AD" clId="Web-{7C5984F2-1813-47EE-AEC6-74E8023CBA16}" dt="2023-10-30T12:31:37.245" v="5157"/>
          <ac:picMkLst>
            <pc:docMk/>
            <pc:sldMk cId="4211795766" sldId="411"/>
            <ac:picMk id="8" creationId="{60543182-DC73-7A6B-80D3-B1F663898470}"/>
          </ac:picMkLst>
        </pc:picChg>
      </pc:sldChg>
      <pc:sldChg chg="addSp delSp modSp add replId">
        <pc:chgData name="Stephen Millmore" userId="S::stm31@cam.ac.uk::7b2404fb-f360-4859-a21a-833f72764a74" providerId="AD" clId="Web-{7C5984F2-1813-47EE-AEC6-74E8023CBA16}" dt="2023-10-30T12:33:45.051" v="5343" actId="20577"/>
        <pc:sldMkLst>
          <pc:docMk/>
          <pc:sldMk cId="1147047703" sldId="412"/>
        </pc:sldMkLst>
        <pc:spChg chg="add mod">
          <ac:chgData name="Stephen Millmore" userId="S::stm31@cam.ac.uk::7b2404fb-f360-4859-a21a-833f72764a74" providerId="AD" clId="Web-{7C5984F2-1813-47EE-AEC6-74E8023CBA16}" dt="2023-10-30T12:33:45.051" v="5343" actId="20577"/>
          <ac:spMkLst>
            <pc:docMk/>
            <pc:sldMk cId="1147047703" sldId="412"/>
            <ac:spMk id="9" creationId="{174BD0D0-ECE4-08A9-5264-6B3A60C16E12}"/>
          </ac:spMkLst>
        </pc:spChg>
        <pc:picChg chg="del">
          <ac:chgData name="Stephen Millmore" userId="S::stm31@cam.ac.uk::7b2404fb-f360-4859-a21a-833f72764a74" providerId="AD" clId="Web-{7C5984F2-1813-47EE-AEC6-74E8023CBA16}" dt="2023-10-30T12:31:29.323" v="5155"/>
          <ac:picMkLst>
            <pc:docMk/>
            <pc:sldMk cId="1147047703" sldId="412"/>
            <ac:picMk id="4" creationId="{99C7815A-1BA9-B57E-92CC-7BABB0E21646}"/>
          </ac:picMkLst>
        </pc:picChg>
        <pc:picChg chg="del">
          <ac:chgData name="Stephen Millmore" userId="S::stm31@cam.ac.uk::7b2404fb-f360-4859-a21a-833f72764a74" providerId="AD" clId="Web-{7C5984F2-1813-47EE-AEC6-74E8023CBA16}" dt="2023-10-30T12:31:28.260" v="5154"/>
          <ac:picMkLst>
            <pc:docMk/>
            <pc:sldMk cId="1147047703" sldId="412"/>
            <ac:picMk id="5" creationId="{89A2FF36-BA6D-C396-99FA-D8A8D7C522FE}"/>
          </ac:picMkLst>
        </pc:picChg>
        <pc:picChg chg="mod">
          <ac:chgData name="Stephen Millmore" userId="S::stm31@cam.ac.uk::7b2404fb-f360-4859-a21a-833f72764a74" providerId="AD" clId="Web-{7C5984F2-1813-47EE-AEC6-74E8023CBA16}" dt="2023-10-30T12:31:33.792" v="5156" actId="1076"/>
          <ac:picMkLst>
            <pc:docMk/>
            <pc:sldMk cId="1147047703" sldId="412"/>
            <ac:picMk id="6" creationId="{7270B3D6-131E-DEC7-5D70-DACEFCCD6C87}"/>
          </ac:picMkLst>
        </pc:picChg>
        <pc:picChg chg="del">
          <ac:chgData name="Stephen Millmore" userId="S::stm31@cam.ac.uk::7b2404fb-f360-4859-a21a-833f72764a74" providerId="AD" clId="Web-{7C5984F2-1813-47EE-AEC6-74E8023CBA16}" dt="2023-10-30T12:31:18.916" v="5150"/>
          <ac:picMkLst>
            <pc:docMk/>
            <pc:sldMk cId="1147047703" sldId="412"/>
            <ac:picMk id="7" creationId="{A4922E5A-DE62-47C3-2EEA-30B850165404}"/>
          </ac:picMkLst>
        </pc:picChg>
        <pc:picChg chg="del">
          <ac:chgData name="Stephen Millmore" userId="S::stm31@cam.ac.uk::7b2404fb-f360-4859-a21a-833f72764a74" providerId="AD" clId="Web-{7C5984F2-1813-47EE-AEC6-74E8023CBA16}" dt="2023-10-30T12:31:17.540" v="5149"/>
          <ac:picMkLst>
            <pc:docMk/>
            <pc:sldMk cId="1147047703" sldId="412"/>
            <ac:picMk id="8" creationId="{60543182-DC73-7A6B-80D3-B1F663898470}"/>
          </ac:picMkLst>
        </pc:picChg>
      </pc:sldChg>
      <pc:sldChg chg="addSp delSp modSp add replId">
        <pc:chgData name="Stephen Millmore" userId="S::stm31@cam.ac.uk::7b2404fb-f360-4859-a21a-833f72764a74" providerId="AD" clId="Web-{7C5984F2-1813-47EE-AEC6-74E8023CBA16}" dt="2023-10-30T12:34:04.208" v="5392" actId="20577"/>
        <pc:sldMkLst>
          <pc:docMk/>
          <pc:sldMk cId="1269679047" sldId="413"/>
        </pc:sldMkLst>
        <pc:spChg chg="add mod">
          <ac:chgData name="Stephen Millmore" userId="S::stm31@cam.ac.uk::7b2404fb-f360-4859-a21a-833f72764a74" providerId="AD" clId="Web-{7C5984F2-1813-47EE-AEC6-74E8023CBA16}" dt="2023-10-30T12:34:04.208" v="5392" actId="20577"/>
          <ac:spMkLst>
            <pc:docMk/>
            <pc:sldMk cId="1269679047" sldId="413"/>
            <ac:spMk id="9" creationId="{C7D225E2-AA44-1536-8597-55754F520947}"/>
          </ac:spMkLst>
        </pc:spChg>
        <pc:picChg chg="del">
          <ac:chgData name="Stephen Millmore" userId="S::stm31@cam.ac.uk::7b2404fb-f360-4859-a21a-833f72764a74" providerId="AD" clId="Web-{7C5984F2-1813-47EE-AEC6-74E8023CBA16}" dt="2023-10-30T12:30:27.568" v="5143"/>
          <ac:picMkLst>
            <pc:docMk/>
            <pc:sldMk cId="1269679047" sldId="413"/>
            <ac:picMk id="4" creationId="{99C7815A-1BA9-B57E-92CC-7BABB0E21646}"/>
          </ac:picMkLst>
        </pc:picChg>
        <pc:picChg chg="del">
          <ac:chgData name="Stephen Millmore" userId="S::stm31@cam.ac.uk::7b2404fb-f360-4859-a21a-833f72764a74" providerId="AD" clId="Web-{7C5984F2-1813-47EE-AEC6-74E8023CBA16}" dt="2023-10-30T12:30:26.662" v="5142"/>
          <ac:picMkLst>
            <pc:docMk/>
            <pc:sldMk cId="1269679047" sldId="413"/>
            <ac:picMk id="5" creationId="{89A2FF36-BA6D-C396-99FA-D8A8D7C522FE}"/>
          </ac:picMkLst>
        </pc:picChg>
        <pc:picChg chg="del">
          <ac:chgData name="Stephen Millmore" userId="S::stm31@cam.ac.uk::7b2404fb-f360-4859-a21a-833f72764a74" providerId="AD" clId="Web-{7C5984F2-1813-47EE-AEC6-74E8023CBA16}" dt="2023-10-30T12:30:25.552" v="5141"/>
          <ac:picMkLst>
            <pc:docMk/>
            <pc:sldMk cId="1269679047" sldId="413"/>
            <ac:picMk id="6" creationId="{7270B3D6-131E-DEC7-5D70-DACEFCCD6C87}"/>
          </ac:picMkLst>
        </pc:picChg>
        <pc:picChg chg="mod">
          <ac:chgData name="Stephen Millmore" userId="S::stm31@cam.ac.uk::7b2404fb-f360-4859-a21a-833f72764a74" providerId="AD" clId="Web-{7C5984F2-1813-47EE-AEC6-74E8023CBA16}" dt="2023-10-30T12:30:42.772" v="5147" actId="14100"/>
          <ac:picMkLst>
            <pc:docMk/>
            <pc:sldMk cId="1269679047" sldId="413"/>
            <ac:picMk id="7" creationId="{A4922E5A-DE62-47C3-2EEA-30B850165404}"/>
          </ac:picMkLst>
        </pc:picChg>
        <pc:picChg chg="del">
          <ac:chgData name="Stephen Millmore" userId="S::stm31@cam.ac.uk::7b2404fb-f360-4859-a21a-833f72764a74" providerId="AD" clId="Web-{7C5984F2-1813-47EE-AEC6-74E8023CBA16}" dt="2023-10-30T12:30:21.959" v="5139"/>
          <ac:picMkLst>
            <pc:docMk/>
            <pc:sldMk cId="1269679047" sldId="413"/>
            <ac:picMk id="8" creationId="{60543182-DC73-7A6B-80D3-B1F663898470}"/>
          </ac:picMkLst>
        </pc:picChg>
      </pc:sldChg>
      <pc:sldChg chg="addSp delSp modSp add replId">
        <pc:chgData name="Stephen Millmore" userId="S::stm31@cam.ac.uk::7b2404fb-f360-4859-a21a-833f72764a74" providerId="AD" clId="Web-{7C5984F2-1813-47EE-AEC6-74E8023CBA16}" dt="2023-10-30T12:34:55.368" v="5434" actId="20577"/>
        <pc:sldMkLst>
          <pc:docMk/>
          <pc:sldMk cId="587534404" sldId="414"/>
        </pc:sldMkLst>
        <pc:spChg chg="mod">
          <ac:chgData name="Stephen Millmore" userId="S::stm31@cam.ac.uk::7b2404fb-f360-4859-a21a-833f72764a74" providerId="AD" clId="Web-{7C5984F2-1813-47EE-AEC6-74E8023CBA16}" dt="2023-10-30T12:34:55.368" v="5434" actId="20577"/>
          <ac:spMkLst>
            <pc:docMk/>
            <pc:sldMk cId="587534404" sldId="414"/>
            <ac:spMk id="2" creationId="{6765CBF3-CCD2-BF58-1BED-3823E7E3FE83}"/>
          </ac:spMkLst>
        </pc:spChg>
        <pc:spChg chg="add mod">
          <ac:chgData name="Stephen Millmore" userId="S::stm31@cam.ac.uk::7b2404fb-f360-4859-a21a-833f72764a74" providerId="AD" clId="Web-{7C5984F2-1813-47EE-AEC6-74E8023CBA16}" dt="2023-10-30T12:34:29.694" v="5433" actId="20577"/>
          <ac:spMkLst>
            <pc:docMk/>
            <pc:sldMk cId="587534404" sldId="414"/>
            <ac:spMk id="9" creationId="{56F5F76D-18D6-BBC2-FF06-A8D1A6B8B766}"/>
          </ac:spMkLst>
        </pc:spChg>
        <pc:picChg chg="del">
          <ac:chgData name="Stephen Millmore" userId="S::stm31@cam.ac.uk::7b2404fb-f360-4859-a21a-833f72764a74" providerId="AD" clId="Web-{7C5984F2-1813-47EE-AEC6-74E8023CBA16}" dt="2023-10-30T12:30:11.177" v="5135"/>
          <ac:picMkLst>
            <pc:docMk/>
            <pc:sldMk cId="587534404" sldId="414"/>
            <ac:picMk id="4" creationId="{99C7815A-1BA9-B57E-92CC-7BABB0E21646}"/>
          </ac:picMkLst>
        </pc:picChg>
        <pc:picChg chg="del">
          <ac:chgData name="Stephen Millmore" userId="S::stm31@cam.ac.uk::7b2404fb-f360-4859-a21a-833f72764a74" providerId="AD" clId="Web-{7C5984F2-1813-47EE-AEC6-74E8023CBA16}" dt="2023-10-30T12:30:10.020" v="5134"/>
          <ac:picMkLst>
            <pc:docMk/>
            <pc:sldMk cId="587534404" sldId="414"/>
            <ac:picMk id="5" creationId="{89A2FF36-BA6D-C396-99FA-D8A8D7C522FE}"/>
          </ac:picMkLst>
        </pc:picChg>
        <pc:picChg chg="del">
          <ac:chgData name="Stephen Millmore" userId="S::stm31@cam.ac.uk::7b2404fb-f360-4859-a21a-833f72764a74" providerId="AD" clId="Web-{7C5984F2-1813-47EE-AEC6-74E8023CBA16}" dt="2023-10-30T12:30:08.754" v="5133"/>
          <ac:picMkLst>
            <pc:docMk/>
            <pc:sldMk cId="587534404" sldId="414"/>
            <ac:picMk id="6" creationId="{7270B3D6-131E-DEC7-5D70-DACEFCCD6C87}"/>
          </ac:picMkLst>
        </pc:picChg>
        <pc:picChg chg="del">
          <ac:chgData name="Stephen Millmore" userId="S::stm31@cam.ac.uk::7b2404fb-f360-4859-a21a-833f72764a74" providerId="AD" clId="Web-{7C5984F2-1813-47EE-AEC6-74E8023CBA16}" dt="2023-10-30T12:30:06.645" v="5132"/>
          <ac:picMkLst>
            <pc:docMk/>
            <pc:sldMk cId="587534404" sldId="414"/>
            <ac:picMk id="7" creationId="{A4922E5A-DE62-47C3-2EEA-30B850165404}"/>
          </ac:picMkLst>
        </pc:picChg>
        <pc:picChg chg="mod">
          <ac:chgData name="Stephen Millmore" userId="S::stm31@cam.ac.uk::7b2404fb-f360-4859-a21a-833f72764a74" providerId="AD" clId="Web-{7C5984F2-1813-47EE-AEC6-74E8023CBA16}" dt="2023-10-30T12:30:55.961" v="5148" actId="1076"/>
          <ac:picMkLst>
            <pc:docMk/>
            <pc:sldMk cId="587534404" sldId="414"/>
            <ac:picMk id="8" creationId="{60543182-DC73-7A6B-80D3-B1F663898470}"/>
          </ac:picMkLst>
        </pc:picChg>
      </pc:sldChg>
      <pc:sldChg chg="addSp modSp add replId">
        <pc:chgData name="Stephen Millmore" userId="S::stm31@cam.ac.uk::7b2404fb-f360-4859-a21a-833f72764a74" providerId="AD" clId="Web-{7C5984F2-1813-47EE-AEC6-74E8023CBA16}" dt="2023-10-30T12:41:06.737" v="6100" actId="20577"/>
        <pc:sldMkLst>
          <pc:docMk/>
          <pc:sldMk cId="3550754970" sldId="415"/>
        </pc:sldMkLst>
        <pc:spChg chg="mod">
          <ac:chgData name="Stephen Millmore" userId="S::stm31@cam.ac.uk::7b2404fb-f360-4859-a21a-833f72764a74" providerId="AD" clId="Web-{7C5984F2-1813-47EE-AEC6-74E8023CBA16}" dt="2023-10-30T12:35:07.775" v="5460" actId="20577"/>
          <ac:spMkLst>
            <pc:docMk/>
            <pc:sldMk cId="3550754970" sldId="415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7C5984F2-1813-47EE-AEC6-74E8023CBA16}" dt="2023-10-30T12:41:06.737" v="6100" actId="20577"/>
          <ac:spMkLst>
            <pc:docMk/>
            <pc:sldMk cId="3550754970" sldId="415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7C5984F2-1813-47EE-AEC6-74E8023CBA16}" dt="2023-10-30T12:37:53.474" v="5708" actId="1076"/>
          <ac:picMkLst>
            <pc:docMk/>
            <pc:sldMk cId="3550754970" sldId="415"/>
            <ac:picMk id="5" creationId="{E602CF2D-D872-B896-06CC-9827AB419727}"/>
          </ac:picMkLst>
        </pc:picChg>
      </pc:sldChg>
    </pc:docChg>
  </pc:docChgLst>
  <pc:docChgLst>
    <pc:chgData name="Stephen Millmore" userId="S::stm31@cam.ac.uk::7b2404fb-f360-4859-a21a-833f72764a74" providerId="AD" clId="Web-{D343CBE1-B162-7D77-909F-5FE75B02294B}"/>
    <pc:docChg chg="addSld modSld sldOrd">
      <pc:chgData name="Stephen Millmore" userId="S::stm31@cam.ac.uk::7b2404fb-f360-4859-a21a-833f72764a74" providerId="AD" clId="Web-{D343CBE1-B162-7D77-909F-5FE75B02294B}" dt="2023-10-27T08:47:00.707" v="5100" actId="20577"/>
      <pc:docMkLst>
        <pc:docMk/>
      </pc:docMkLst>
      <pc:sldChg chg="modSp">
        <pc:chgData name="Stephen Millmore" userId="S::stm31@cam.ac.uk::7b2404fb-f360-4859-a21a-833f72764a74" providerId="AD" clId="Web-{D343CBE1-B162-7D77-909F-5FE75B02294B}" dt="2023-10-23T09:21:43.496" v="1213" actId="20577"/>
        <pc:sldMkLst>
          <pc:docMk/>
          <pc:sldMk cId="0" sldId="257"/>
        </pc:sldMkLst>
        <pc:spChg chg="mod">
          <ac:chgData name="Stephen Millmore" userId="S::stm31@cam.ac.uk::7b2404fb-f360-4859-a21a-833f72764a74" providerId="AD" clId="Web-{D343CBE1-B162-7D77-909F-5FE75B02294B}" dt="2023-10-23T09:21:43.496" v="1213" actId="20577"/>
          <ac:spMkLst>
            <pc:docMk/>
            <pc:sldMk cId="0" sldId="257"/>
            <ac:spMk id="4099" creationId="{A869C384-EAEC-447D-BE1A-AEAD569499E4}"/>
          </ac:spMkLst>
        </pc:spChg>
      </pc:sldChg>
      <pc:sldChg chg="addSp modSp addAnim delAnim">
        <pc:chgData name="Stephen Millmore" userId="S::stm31@cam.ac.uk::7b2404fb-f360-4859-a21a-833f72764a74" providerId="AD" clId="Web-{D343CBE1-B162-7D77-909F-5FE75B02294B}" dt="2023-10-20T14:22:32.964" v="61"/>
        <pc:sldMkLst>
          <pc:docMk/>
          <pc:sldMk cId="3599517510" sldId="330"/>
        </pc:sldMkLst>
        <pc:spChg chg="add mod">
          <ac:chgData name="Stephen Millmore" userId="S::stm31@cam.ac.uk::7b2404fb-f360-4859-a21a-833f72764a74" providerId="AD" clId="Web-{D343CBE1-B162-7D77-909F-5FE75B02294B}" dt="2023-10-20T14:21:57.961" v="58" actId="20577"/>
          <ac:spMkLst>
            <pc:docMk/>
            <pc:sldMk cId="3599517510" sldId="330"/>
            <ac:spMk id="5" creationId="{DA32B93B-163E-CEE2-0F40-8D527685975B}"/>
          </ac:spMkLst>
        </pc:spChg>
      </pc:sldChg>
      <pc:sldChg chg="modSp">
        <pc:chgData name="Stephen Millmore" userId="S::stm31@cam.ac.uk::7b2404fb-f360-4859-a21a-833f72764a74" providerId="AD" clId="Web-{D343CBE1-B162-7D77-909F-5FE75B02294B}" dt="2023-10-23T09:21:37.434" v="1211" actId="20577"/>
        <pc:sldMkLst>
          <pc:docMk/>
          <pc:sldMk cId="2448937603" sldId="343"/>
        </pc:sldMkLst>
        <pc:spChg chg="mod">
          <ac:chgData name="Stephen Millmore" userId="S::stm31@cam.ac.uk::7b2404fb-f360-4859-a21a-833f72764a74" providerId="AD" clId="Web-{D343CBE1-B162-7D77-909F-5FE75B02294B}" dt="2023-10-23T09:21:37.434" v="1211" actId="20577"/>
          <ac:spMkLst>
            <pc:docMk/>
            <pc:sldMk cId="2448937603" sldId="343"/>
            <ac:spMk id="4099" creationId="{A869C384-EAEC-447D-BE1A-AEAD569499E4}"/>
          </ac:spMkLst>
        </pc:spChg>
      </pc:sldChg>
      <pc:sldChg chg="delSp modSp add replId">
        <pc:chgData name="Stephen Millmore" userId="S::stm31@cam.ac.uk::7b2404fb-f360-4859-a21a-833f72764a74" providerId="AD" clId="Web-{D343CBE1-B162-7D77-909F-5FE75B02294B}" dt="2023-10-20T14:29:58.686" v="287" actId="20577"/>
        <pc:sldMkLst>
          <pc:docMk/>
          <pc:sldMk cId="2938035590" sldId="344"/>
        </pc:sldMkLst>
        <pc:spChg chg="mod">
          <ac:chgData name="Stephen Millmore" userId="S::stm31@cam.ac.uk::7b2404fb-f360-4859-a21a-833f72764a74" providerId="AD" clId="Web-{D343CBE1-B162-7D77-909F-5FE75B02294B}" dt="2023-10-20T14:23:03.013" v="72" actId="20577"/>
          <ac:spMkLst>
            <pc:docMk/>
            <pc:sldMk cId="2938035590" sldId="344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0T14:29:58.686" v="287" actId="20577"/>
          <ac:spMkLst>
            <pc:docMk/>
            <pc:sldMk cId="2938035590" sldId="344"/>
            <ac:spMk id="3" creationId="{69EC1D8A-C277-16B1-20EC-6260B0088281}"/>
          </ac:spMkLst>
        </pc:spChg>
        <pc:spChg chg="del">
          <ac:chgData name="Stephen Millmore" userId="S::stm31@cam.ac.uk::7b2404fb-f360-4859-a21a-833f72764a74" providerId="AD" clId="Web-{D343CBE1-B162-7D77-909F-5FE75B02294B}" dt="2023-10-20T14:25:46.026" v="142"/>
          <ac:spMkLst>
            <pc:docMk/>
            <pc:sldMk cId="2938035590" sldId="344"/>
            <ac:spMk id="5" creationId="{DA32B93B-163E-CEE2-0F40-8D527685975B}"/>
          </ac:spMkLst>
        </pc:spChg>
        <pc:picChg chg="del">
          <ac:chgData name="Stephen Millmore" userId="S::stm31@cam.ac.uk::7b2404fb-f360-4859-a21a-833f72764a74" providerId="AD" clId="Web-{D343CBE1-B162-7D77-909F-5FE75B02294B}" dt="2023-10-20T14:23:05.591" v="73"/>
          <ac:picMkLst>
            <pc:docMk/>
            <pc:sldMk cId="2938035590" sldId="344"/>
            <ac:picMk id="7" creationId="{6E4B0618-259B-4F7B-38AA-415736122111}"/>
          </ac:picMkLst>
        </pc:picChg>
      </pc:sldChg>
      <pc:sldChg chg="addSp modSp add replId addAnim modAnim">
        <pc:chgData name="Stephen Millmore" userId="S::stm31@cam.ac.uk::7b2404fb-f360-4859-a21a-833f72764a74" providerId="AD" clId="Web-{D343CBE1-B162-7D77-909F-5FE75B02294B}" dt="2023-10-20T15:00:02.638" v="359" actId="14100"/>
        <pc:sldMkLst>
          <pc:docMk/>
          <pc:sldMk cId="725240774" sldId="345"/>
        </pc:sldMkLst>
        <pc:spChg chg="mod">
          <ac:chgData name="Stephen Millmore" userId="S::stm31@cam.ac.uk::7b2404fb-f360-4859-a21a-833f72764a74" providerId="AD" clId="Web-{D343CBE1-B162-7D77-909F-5FE75B02294B}" dt="2023-10-20T14:30:27.813" v="295" actId="20577"/>
          <ac:spMkLst>
            <pc:docMk/>
            <pc:sldMk cId="725240774" sldId="345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0T14:33:00.387" v="306" actId="20577"/>
          <ac:spMkLst>
            <pc:docMk/>
            <pc:sldMk cId="725240774" sldId="345"/>
            <ac:spMk id="3" creationId="{69EC1D8A-C277-16B1-20EC-6260B0088281}"/>
          </ac:spMkLst>
        </pc:spChg>
        <pc:spChg chg="add mod">
          <ac:chgData name="Stephen Millmore" userId="S::stm31@cam.ac.uk::7b2404fb-f360-4859-a21a-833f72764a74" providerId="AD" clId="Web-{D343CBE1-B162-7D77-909F-5FE75B02294B}" dt="2023-10-20T14:57:54.394" v="350" actId="20577"/>
          <ac:spMkLst>
            <pc:docMk/>
            <pc:sldMk cId="725240774" sldId="345"/>
            <ac:spMk id="8" creationId="{E625BD18-9723-2CDE-A687-1397831A17E0}"/>
          </ac:spMkLst>
        </pc:spChg>
        <pc:picChg chg="add mod">
          <ac:chgData name="Stephen Millmore" userId="S::stm31@cam.ac.uk::7b2404fb-f360-4859-a21a-833f72764a74" providerId="AD" clId="Web-{D343CBE1-B162-7D77-909F-5FE75B02294B}" dt="2023-10-20T14:33:30.577" v="309"/>
          <ac:picMkLst>
            <pc:docMk/>
            <pc:sldMk cId="725240774" sldId="345"/>
            <ac:picMk id="4" creationId="{41FBDD08-6B0E-E99B-C406-60EC00962FBE}"/>
          </ac:picMkLst>
        </pc:picChg>
        <pc:picChg chg="add mod">
          <ac:chgData name="Stephen Millmore" userId="S::stm31@cam.ac.uk::7b2404fb-f360-4859-a21a-833f72764a74" providerId="AD" clId="Web-{D343CBE1-B162-7D77-909F-5FE75B02294B}" dt="2023-10-20T14:34:50.474" v="314" actId="1076"/>
          <ac:picMkLst>
            <pc:docMk/>
            <pc:sldMk cId="725240774" sldId="345"/>
            <ac:picMk id="5" creationId="{891BE4AA-CCAC-B6A0-3077-06F90DAD46A3}"/>
          </ac:picMkLst>
        </pc:picChg>
        <pc:picChg chg="add mod">
          <ac:chgData name="Stephen Millmore" userId="S::stm31@cam.ac.uk::7b2404fb-f360-4859-a21a-833f72764a74" providerId="AD" clId="Web-{D343CBE1-B162-7D77-909F-5FE75B02294B}" dt="2023-10-20T14:38:39.960" v="318" actId="1076"/>
          <ac:picMkLst>
            <pc:docMk/>
            <pc:sldMk cId="725240774" sldId="345"/>
            <ac:picMk id="6" creationId="{46EB6EDC-D174-1C28-1E77-B09877D1BAAA}"/>
          </ac:picMkLst>
        </pc:picChg>
        <pc:picChg chg="add mod">
          <ac:chgData name="Stephen Millmore" userId="S::stm31@cam.ac.uk::7b2404fb-f360-4859-a21a-833f72764a74" providerId="AD" clId="Web-{D343CBE1-B162-7D77-909F-5FE75B02294B}" dt="2023-10-20T15:00:02.638" v="359" actId="14100"/>
          <ac:picMkLst>
            <pc:docMk/>
            <pc:sldMk cId="725240774" sldId="345"/>
            <ac:picMk id="9" creationId="{E41CDAF6-FE83-9AE1-8163-259246302BC5}"/>
          </ac:picMkLst>
        </pc:picChg>
      </pc:sldChg>
      <pc:sldChg chg="addSp modSp add replId addAnim delAnim">
        <pc:chgData name="Stephen Millmore" userId="S::stm31@cam.ac.uk::7b2404fb-f360-4859-a21a-833f72764a74" providerId="AD" clId="Web-{D343CBE1-B162-7D77-909F-5FE75B02294B}" dt="2023-10-20T15:18:17.927" v="542"/>
        <pc:sldMkLst>
          <pc:docMk/>
          <pc:sldMk cId="3077344225" sldId="346"/>
        </pc:sldMkLst>
        <pc:spChg chg="mod">
          <ac:chgData name="Stephen Millmore" userId="S::stm31@cam.ac.uk::7b2404fb-f360-4859-a21a-833f72764a74" providerId="AD" clId="Web-{D343CBE1-B162-7D77-909F-5FE75B02294B}" dt="2023-10-20T15:01:01.877" v="371" actId="20577"/>
          <ac:spMkLst>
            <pc:docMk/>
            <pc:sldMk cId="3077344225" sldId="346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0T15:13:09.293" v="448" actId="20577"/>
          <ac:spMkLst>
            <pc:docMk/>
            <pc:sldMk cId="3077344225" sldId="346"/>
            <ac:spMk id="3" creationId="{69EC1D8A-C277-16B1-20EC-6260B0088281}"/>
          </ac:spMkLst>
        </pc:spChg>
        <pc:spChg chg="add mod">
          <ac:chgData name="Stephen Millmore" userId="S::stm31@cam.ac.uk::7b2404fb-f360-4859-a21a-833f72764a74" providerId="AD" clId="Web-{D343CBE1-B162-7D77-909F-5FE75B02294B}" dt="2023-10-20T15:15:06.443" v="516" actId="20577"/>
          <ac:spMkLst>
            <pc:docMk/>
            <pc:sldMk cId="3077344225" sldId="346"/>
            <ac:spMk id="4" creationId="{BCB1271E-97F6-BD35-193D-4EE15F60AEA0}"/>
          </ac:spMkLst>
        </pc:spChg>
        <pc:spChg chg="mod">
          <ac:chgData name="Stephen Millmore" userId="S::stm31@cam.ac.uk::7b2404fb-f360-4859-a21a-833f72764a74" providerId="AD" clId="Web-{D343CBE1-B162-7D77-909F-5FE75B02294B}" dt="2023-10-20T15:14:19.142" v="486" actId="20577"/>
          <ac:spMkLst>
            <pc:docMk/>
            <pc:sldMk cId="3077344225" sldId="346"/>
            <ac:spMk id="12" creationId="{BA56F1F6-E787-E9C1-D768-E95226F8AB43}"/>
          </ac:spMkLst>
        </pc:spChg>
        <pc:picChg chg="add mod modCrop">
          <ac:chgData name="Stephen Millmore" userId="S::stm31@cam.ac.uk::7b2404fb-f360-4859-a21a-833f72764a74" providerId="AD" clId="Web-{D343CBE1-B162-7D77-909F-5FE75B02294B}" dt="2023-10-20T15:17:12.265" v="535" actId="1076"/>
          <ac:picMkLst>
            <pc:docMk/>
            <pc:sldMk cId="3077344225" sldId="346"/>
            <ac:picMk id="5" creationId="{A2BE8FB9-002E-E99F-8E95-E251ED3FE514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0T15:17:35.017" v="540" actId="1076"/>
          <ac:picMkLst>
            <pc:docMk/>
            <pc:sldMk cId="3077344225" sldId="346"/>
            <ac:picMk id="6" creationId="{49E4C2DF-6A8C-374E-1466-E9C01AF73E07}"/>
          </ac:picMkLst>
        </pc:picChg>
      </pc:sldChg>
      <pc:sldChg chg="addSp modSp add replId">
        <pc:chgData name="Stephen Millmore" userId="S::stm31@cam.ac.uk::7b2404fb-f360-4859-a21a-833f72764a74" providerId="AD" clId="Web-{D343CBE1-B162-7D77-909F-5FE75B02294B}" dt="2023-10-20T15:19:39.339" v="565" actId="14100"/>
        <pc:sldMkLst>
          <pc:docMk/>
          <pc:sldMk cId="3567834053" sldId="347"/>
        </pc:sldMkLst>
        <pc:spChg chg="mod">
          <ac:chgData name="Stephen Millmore" userId="S::stm31@cam.ac.uk::7b2404fb-f360-4859-a21a-833f72764a74" providerId="AD" clId="Web-{D343CBE1-B162-7D77-909F-5FE75B02294B}" dt="2023-10-20T15:18:35.522" v="544" actId="20577"/>
          <ac:spMkLst>
            <pc:docMk/>
            <pc:sldMk cId="3567834053" sldId="347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0T15:19:35.511" v="562" actId="20577"/>
          <ac:spMkLst>
            <pc:docMk/>
            <pc:sldMk cId="3567834053" sldId="347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D343CBE1-B162-7D77-909F-5FE75B02294B}" dt="2023-10-20T15:19:39.339" v="565" actId="14100"/>
          <ac:picMkLst>
            <pc:docMk/>
            <pc:sldMk cId="3567834053" sldId="347"/>
            <ac:picMk id="4" creationId="{51D25484-2C69-216D-A040-1E1F81495B2A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0T15:36:02.041" v="643" actId="1076"/>
        <pc:sldMkLst>
          <pc:docMk/>
          <pc:sldMk cId="3356476788" sldId="348"/>
        </pc:sldMkLst>
        <pc:spChg chg="mod">
          <ac:chgData name="Stephen Millmore" userId="S::stm31@cam.ac.uk::7b2404fb-f360-4859-a21a-833f72764a74" providerId="AD" clId="Web-{D343CBE1-B162-7D77-909F-5FE75B02294B}" dt="2023-10-20T15:31:07.658" v="570" actId="20577"/>
          <ac:spMkLst>
            <pc:docMk/>
            <pc:sldMk cId="3356476788" sldId="348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0T15:31:49.255" v="575" actId="20577"/>
          <ac:spMkLst>
            <pc:docMk/>
            <pc:sldMk cId="3356476788" sldId="348"/>
            <ac:spMk id="3" creationId="{69EC1D8A-C277-16B1-20EC-6260B0088281}"/>
          </ac:spMkLst>
        </pc:spChg>
        <pc:spChg chg="add mod">
          <ac:chgData name="Stephen Millmore" userId="S::stm31@cam.ac.uk::7b2404fb-f360-4859-a21a-833f72764a74" providerId="AD" clId="Web-{D343CBE1-B162-7D77-909F-5FE75B02294B}" dt="2023-10-20T15:35:29.694" v="639" actId="20577"/>
          <ac:spMkLst>
            <pc:docMk/>
            <pc:sldMk cId="3356476788" sldId="348"/>
            <ac:spMk id="7" creationId="{B0EE9634-E665-A716-8678-6098B94ADF0E}"/>
          </ac:spMkLst>
        </pc:spChg>
        <pc:picChg chg="del">
          <ac:chgData name="Stephen Millmore" userId="S::stm31@cam.ac.uk::7b2404fb-f360-4859-a21a-833f72764a74" providerId="AD" clId="Web-{D343CBE1-B162-7D77-909F-5FE75B02294B}" dt="2023-10-20T15:31:50.005" v="576"/>
          <ac:picMkLst>
            <pc:docMk/>
            <pc:sldMk cId="3356476788" sldId="348"/>
            <ac:picMk id="4" creationId="{51D25484-2C69-216D-A040-1E1F81495B2A}"/>
          </ac:picMkLst>
        </pc:picChg>
        <pc:picChg chg="add mod">
          <ac:chgData name="Stephen Millmore" userId="S::stm31@cam.ac.uk::7b2404fb-f360-4859-a21a-833f72764a74" providerId="AD" clId="Web-{D343CBE1-B162-7D77-909F-5FE75B02294B}" dt="2023-10-20T15:32:33.774" v="580" actId="1076"/>
          <ac:picMkLst>
            <pc:docMk/>
            <pc:sldMk cId="3356476788" sldId="348"/>
            <ac:picMk id="5" creationId="{A314812B-33B1-0030-C58D-2DF505E27E2D}"/>
          </ac:picMkLst>
        </pc:picChg>
        <pc:picChg chg="add mod">
          <ac:chgData name="Stephen Millmore" userId="S::stm31@cam.ac.uk::7b2404fb-f360-4859-a21a-833f72764a74" providerId="AD" clId="Web-{D343CBE1-B162-7D77-909F-5FE75B02294B}" dt="2023-10-20T15:36:02.041" v="643" actId="1076"/>
          <ac:picMkLst>
            <pc:docMk/>
            <pc:sldMk cId="3356476788" sldId="348"/>
            <ac:picMk id="8" creationId="{8778B53D-A2C6-CB1B-3890-551483D9963D}"/>
          </ac:picMkLst>
        </pc:picChg>
      </pc:sldChg>
      <pc:sldChg chg="addSp delSp modSp add replId addAnim">
        <pc:chgData name="Stephen Millmore" userId="S::stm31@cam.ac.uk::7b2404fb-f360-4859-a21a-833f72764a74" providerId="AD" clId="Web-{D343CBE1-B162-7D77-909F-5FE75B02294B}" dt="2023-10-20T15:48:59.617" v="749"/>
        <pc:sldMkLst>
          <pc:docMk/>
          <pc:sldMk cId="2131398240" sldId="349"/>
        </pc:sldMkLst>
        <pc:spChg chg="mod">
          <ac:chgData name="Stephen Millmore" userId="S::stm31@cam.ac.uk::7b2404fb-f360-4859-a21a-833f72764a74" providerId="AD" clId="Web-{D343CBE1-B162-7D77-909F-5FE75B02294B}" dt="2023-10-20T15:38:23.880" v="656" actId="20577"/>
          <ac:spMkLst>
            <pc:docMk/>
            <pc:sldMk cId="2131398240" sldId="349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0T15:40:10.326" v="686" actId="20577"/>
          <ac:spMkLst>
            <pc:docMk/>
            <pc:sldMk cId="2131398240" sldId="349"/>
            <ac:spMk id="3" creationId="{69EC1D8A-C277-16B1-20EC-6260B0088281}"/>
          </ac:spMkLst>
        </pc:spChg>
        <pc:spChg chg="mod">
          <ac:chgData name="Stephen Millmore" userId="S::stm31@cam.ac.uk::7b2404fb-f360-4859-a21a-833f72764a74" providerId="AD" clId="Web-{D343CBE1-B162-7D77-909F-5FE75B02294B}" dt="2023-10-20T15:46:22.526" v="742" actId="20577"/>
          <ac:spMkLst>
            <pc:docMk/>
            <pc:sldMk cId="2131398240" sldId="349"/>
            <ac:spMk id="7" creationId="{B0EE9634-E665-A716-8678-6098B94ADF0E}"/>
          </ac:spMkLst>
        </pc:spChg>
        <pc:picChg chg="del">
          <ac:chgData name="Stephen Millmore" userId="S::stm31@cam.ac.uk::7b2404fb-f360-4859-a21a-833f72764a74" providerId="AD" clId="Web-{D343CBE1-B162-7D77-909F-5FE75B02294B}" dt="2023-10-20T15:38:28.318" v="657"/>
          <ac:picMkLst>
            <pc:docMk/>
            <pc:sldMk cId="2131398240" sldId="349"/>
            <ac:picMk id="5" creationId="{A314812B-33B1-0030-C58D-2DF505E27E2D}"/>
          </ac:picMkLst>
        </pc:picChg>
        <pc:picChg chg="add mod">
          <ac:chgData name="Stephen Millmore" userId="S::stm31@cam.ac.uk::7b2404fb-f360-4859-a21a-833f72764a74" providerId="AD" clId="Web-{D343CBE1-B162-7D77-909F-5FE75B02294B}" dt="2023-10-20T15:46:27.480" v="743" actId="1076"/>
          <ac:picMkLst>
            <pc:docMk/>
            <pc:sldMk cId="2131398240" sldId="349"/>
            <ac:picMk id="6" creationId="{F11FF6C1-0341-4283-FE25-CC60A8EA9CAF}"/>
          </ac:picMkLst>
        </pc:picChg>
        <pc:picChg chg="del">
          <ac:chgData name="Stephen Millmore" userId="S::stm31@cam.ac.uk::7b2404fb-f360-4859-a21a-833f72764a74" providerId="AD" clId="Web-{D343CBE1-B162-7D77-909F-5FE75B02294B}" dt="2023-10-20T15:38:41.819" v="659"/>
          <ac:picMkLst>
            <pc:docMk/>
            <pc:sldMk cId="2131398240" sldId="349"/>
            <ac:picMk id="8" creationId="{8778B53D-A2C6-CB1B-3890-551483D9963D}"/>
          </ac:picMkLst>
        </pc:picChg>
        <pc:picChg chg="add mod">
          <ac:chgData name="Stephen Millmore" userId="S::stm31@cam.ac.uk::7b2404fb-f360-4859-a21a-833f72764a74" providerId="AD" clId="Web-{D343CBE1-B162-7D77-909F-5FE75B02294B}" dt="2023-10-20T15:48:50.616" v="748" actId="1076"/>
          <ac:picMkLst>
            <pc:docMk/>
            <pc:sldMk cId="2131398240" sldId="349"/>
            <ac:picMk id="9" creationId="{83FDA79B-4832-6817-B55E-ADBA881E2213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0T16:13:48.108" v="1001" actId="14100"/>
        <pc:sldMkLst>
          <pc:docMk/>
          <pc:sldMk cId="2877500773" sldId="350"/>
        </pc:sldMkLst>
        <pc:spChg chg="mod">
          <ac:chgData name="Stephen Millmore" userId="S::stm31@cam.ac.uk::7b2404fb-f360-4859-a21a-833f72764a74" providerId="AD" clId="Web-{D343CBE1-B162-7D77-909F-5FE75B02294B}" dt="2023-10-20T15:49:36.651" v="757" actId="20577"/>
          <ac:spMkLst>
            <pc:docMk/>
            <pc:sldMk cId="2877500773" sldId="350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0T16:12:46.088" v="987" actId="20577"/>
          <ac:spMkLst>
            <pc:docMk/>
            <pc:sldMk cId="2877500773" sldId="350"/>
            <ac:spMk id="3" creationId="{69EC1D8A-C277-16B1-20EC-6260B0088281}"/>
          </ac:spMkLst>
        </pc:spChg>
        <pc:spChg chg="add del mod">
          <ac:chgData name="Stephen Millmore" userId="S::stm31@cam.ac.uk::7b2404fb-f360-4859-a21a-833f72764a74" providerId="AD" clId="Web-{D343CBE1-B162-7D77-909F-5FE75B02294B}" dt="2023-10-20T16:12:40.244" v="979"/>
          <ac:spMkLst>
            <pc:docMk/>
            <pc:sldMk cId="2877500773" sldId="350"/>
            <ac:spMk id="6" creationId="{F0586835-F416-214D-0E70-45AB01C1C925}"/>
          </ac:spMkLst>
        </pc:spChg>
        <pc:spChg chg="del">
          <ac:chgData name="Stephen Millmore" userId="S::stm31@cam.ac.uk::7b2404fb-f360-4859-a21a-833f72764a74" providerId="AD" clId="Web-{D343CBE1-B162-7D77-909F-5FE75B02294B}" dt="2023-10-20T15:53:35.669" v="875"/>
          <ac:spMkLst>
            <pc:docMk/>
            <pc:sldMk cId="2877500773" sldId="350"/>
            <ac:spMk id="7" creationId="{B0EE9634-E665-A716-8678-6098B94ADF0E}"/>
          </ac:spMkLst>
        </pc:spChg>
        <pc:spChg chg="mod">
          <ac:chgData name="Stephen Millmore" userId="S::stm31@cam.ac.uk::7b2404fb-f360-4859-a21a-833f72764a74" providerId="AD" clId="Web-{D343CBE1-B162-7D77-909F-5FE75B02294B}" dt="2023-10-20T16:12:44.963" v="986" actId="20577"/>
          <ac:spMkLst>
            <pc:docMk/>
            <pc:sldMk cId="2877500773" sldId="350"/>
            <ac:spMk id="12" creationId="{BA56F1F6-E787-E9C1-D768-E95226F8AB43}"/>
          </ac:spMkLst>
        </pc:spChg>
        <pc:picChg chg="add mod modCrop">
          <ac:chgData name="Stephen Millmore" userId="S::stm31@cam.ac.uk::7b2404fb-f360-4859-a21a-833f72764a74" providerId="AD" clId="Web-{D343CBE1-B162-7D77-909F-5FE75B02294B}" dt="2023-10-20T16:12:52.088" v="989" actId="1076"/>
          <ac:picMkLst>
            <pc:docMk/>
            <pc:sldMk cId="2877500773" sldId="350"/>
            <ac:picMk id="4" creationId="{FF5CBA19-51E7-E44F-1140-F5F27565E9F4}"/>
          </ac:picMkLst>
        </pc:picChg>
        <pc:picChg chg="del">
          <ac:chgData name="Stephen Millmore" userId="S::stm31@cam.ac.uk::7b2404fb-f360-4859-a21a-833f72764a74" providerId="AD" clId="Web-{D343CBE1-B162-7D77-909F-5FE75B02294B}" dt="2023-10-20T15:49:38.948" v="758"/>
          <ac:picMkLst>
            <pc:docMk/>
            <pc:sldMk cId="2877500773" sldId="350"/>
            <ac:picMk id="5" creationId="{A314812B-33B1-0030-C58D-2DF505E27E2D}"/>
          </ac:picMkLst>
        </pc:picChg>
        <pc:picChg chg="del">
          <ac:chgData name="Stephen Millmore" userId="S::stm31@cam.ac.uk::7b2404fb-f360-4859-a21a-833f72764a74" providerId="AD" clId="Web-{D343CBE1-B162-7D77-909F-5FE75B02294B}" dt="2023-10-20T15:55:15.271" v="904"/>
          <ac:picMkLst>
            <pc:docMk/>
            <pc:sldMk cId="2877500773" sldId="350"/>
            <ac:picMk id="8" creationId="{8778B53D-A2C6-CB1B-3890-551483D9963D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0T16:13:48.108" v="1001" actId="14100"/>
          <ac:picMkLst>
            <pc:docMk/>
            <pc:sldMk cId="2877500773" sldId="350"/>
            <ac:picMk id="9" creationId="{CBEB816D-3996-1525-8A7F-8227F9E6250C}"/>
          </ac:picMkLst>
        </pc:picChg>
      </pc:sldChg>
      <pc:sldChg chg="delSp modSp add replId">
        <pc:chgData name="Stephen Millmore" userId="S::stm31@cam.ac.uk::7b2404fb-f360-4859-a21a-833f72764a74" providerId="AD" clId="Web-{D343CBE1-B162-7D77-909F-5FE75B02294B}" dt="2023-10-20T16:16:14.635" v="1119" actId="20577"/>
        <pc:sldMkLst>
          <pc:docMk/>
          <pc:sldMk cId="2823665145" sldId="351"/>
        </pc:sldMkLst>
        <pc:spChg chg="mod">
          <ac:chgData name="Stephen Millmore" userId="S::stm31@cam.ac.uk::7b2404fb-f360-4859-a21a-833f72764a74" providerId="AD" clId="Web-{D343CBE1-B162-7D77-909F-5FE75B02294B}" dt="2023-10-20T16:14:23.142" v="1007" actId="20577"/>
          <ac:spMkLst>
            <pc:docMk/>
            <pc:sldMk cId="2823665145" sldId="351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0T16:16:14.635" v="1119" actId="20577"/>
          <ac:spMkLst>
            <pc:docMk/>
            <pc:sldMk cId="2823665145" sldId="351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D343CBE1-B162-7D77-909F-5FE75B02294B}" dt="2023-10-20T16:14:24.064" v="1008"/>
          <ac:picMkLst>
            <pc:docMk/>
            <pc:sldMk cId="2823665145" sldId="351"/>
            <ac:picMk id="4" creationId="{FF5CBA19-51E7-E44F-1140-F5F27565E9F4}"/>
          </ac:picMkLst>
        </pc:picChg>
        <pc:picChg chg="del">
          <ac:chgData name="Stephen Millmore" userId="S::stm31@cam.ac.uk::7b2404fb-f360-4859-a21a-833f72764a74" providerId="AD" clId="Web-{D343CBE1-B162-7D77-909F-5FE75B02294B}" dt="2023-10-20T16:14:25.439" v="1009"/>
          <ac:picMkLst>
            <pc:docMk/>
            <pc:sldMk cId="2823665145" sldId="351"/>
            <ac:picMk id="9" creationId="{CBEB816D-3996-1525-8A7F-8227F9E6250C}"/>
          </ac:picMkLst>
        </pc:picChg>
      </pc:sldChg>
      <pc:sldChg chg="addSp modSp add replId">
        <pc:chgData name="Stephen Millmore" userId="S::stm31@cam.ac.uk::7b2404fb-f360-4859-a21a-833f72764a74" providerId="AD" clId="Web-{D343CBE1-B162-7D77-909F-5FE75B02294B}" dt="2023-10-20T16:18:41.053" v="1132" actId="1076"/>
        <pc:sldMkLst>
          <pc:docMk/>
          <pc:sldMk cId="3420034168" sldId="352"/>
        </pc:sldMkLst>
        <pc:spChg chg="mod">
          <ac:chgData name="Stephen Millmore" userId="S::stm31@cam.ac.uk::7b2404fb-f360-4859-a21a-833f72764a74" providerId="AD" clId="Web-{D343CBE1-B162-7D77-909F-5FE75B02294B}" dt="2023-10-20T16:18:26.818" v="1128" actId="20577"/>
          <ac:spMkLst>
            <pc:docMk/>
            <pc:sldMk cId="3420034168" sldId="352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D343CBE1-B162-7D77-909F-5FE75B02294B}" dt="2023-10-20T16:18:41.053" v="1132" actId="1076"/>
          <ac:picMkLst>
            <pc:docMk/>
            <pc:sldMk cId="3420034168" sldId="352"/>
            <ac:picMk id="4" creationId="{FB03B54E-2247-302C-D31F-8076ECD894EB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0T16:27:32.297" v="1138" actId="1076"/>
        <pc:sldMkLst>
          <pc:docMk/>
          <pc:sldMk cId="1488535815" sldId="353"/>
        </pc:sldMkLst>
        <pc:spChg chg="mod">
          <ac:chgData name="Stephen Millmore" userId="S::stm31@cam.ac.uk::7b2404fb-f360-4859-a21a-833f72764a74" providerId="AD" clId="Web-{D343CBE1-B162-7D77-909F-5FE75B02294B}" dt="2023-10-20T16:27:15.343" v="1135" actId="20577"/>
          <ac:spMkLst>
            <pc:docMk/>
            <pc:sldMk cId="1488535815" sldId="353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D343CBE1-B162-7D77-909F-5FE75B02294B}" dt="2023-10-20T16:27:17.390" v="1136"/>
          <ac:picMkLst>
            <pc:docMk/>
            <pc:sldMk cId="1488535815" sldId="353"/>
            <ac:picMk id="4" creationId="{FB03B54E-2247-302C-D31F-8076ECD894EB}"/>
          </ac:picMkLst>
        </pc:picChg>
        <pc:picChg chg="add mod">
          <ac:chgData name="Stephen Millmore" userId="S::stm31@cam.ac.uk::7b2404fb-f360-4859-a21a-833f72764a74" providerId="AD" clId="Web-{D343CBE1-B162-7D77-909F-5FE75B02294B}" dt="2023-10-20T16:27:32.297" v="1138" actId="1076"/>
          <ac:picMkLst>
            <pc:docMk/>
            <pc:sldMk cId="1488535815" sldId="353"/>
            <ac:picMk id="5" creationId="{6112BC79-08B3-791C-2794-0D34874402B7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3T09:17:42.694" v="1155" actId="1076"/>
        <pc:sldMkLst>
          <pc:docMk/>
          <pc:sldMk cId="2639501691" sldId="354"/>
        </pc:sldMkLst>
        <pc:spChg chg="mod">
          <ac:chgData name="Stephen Millmore" userId="S::stm31@cam.ac.uk::7b2404fb-f360-4859-a21a-833f72764a74" providerId="AD" clId="Web-{D343CBE1-B162-7D77-909F-5FE75B02294B}" dt="2023-10-23T09:17:01.755" v="1152" actId="20577"/>
          <ac:spMkLst>
            <pc:docMk/>
            <pc:sldMk cId="2639501691" sldId="354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D343CBE1-B162-7D77-909F-5FE75B02294B}" dt="2023-10-23T09:17:42.694" v="1155" actId="1076"/>
          <ac:picMkLst>
            <pc:docMk/>
            <pc:sldMk cId="2639501691" sldId="354"/>
            <ac:picMk id="4" creationId="{A230B89A-125D-035A-6F31-4730D57AB4A2}"/>
          </ac:picMkLst>
        </pc:picChg>
        <pc:picChg chg="del">
          <ac:chgData name="Stephen Millmore" userId="S::stm31@cam.ac.uk::7b2404fb-f360-4859-a21a-833f72764a74" providerId="AD" clId="Web-{D343CBE1-B162-7D77-909F-5FE75B02294B}" dt="2023-10-23T09:17:04.224" v="1153"/>
          <ac:picMkLst>
            <pc:docMk/>
            <pc:sldMk cId="2639501691" sldId="354"/>
            <ac:picMk id="5" creationId="{6112BC79-08B3-791C-2794-0D34874402B7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3T09:18:25.570" v="1168" actId="20577"/>
        <pc:sldMkLst>
          <pc:docMk/>
          <pc:sldMk cId="3873249735" sldId="355"/>
        </pc:sldMkLst>
        <pc:spChg chg="mod">
          <ac:chgData name="Stephen Millmore" userId="S::stm31@cam.ac.uk::7b2404fb-f360-4859-a21a-833f72764a74" providerId="AD" clId="Web-{D343CBE1-B162-7D77-909F-5FE75B02294B}" dt="2023-10-23T09:18:25.570" v="1168" actId="20577"/>
          <ac:spMkLst>
            <pc:docMk/>
            <pc:sldMk cId="3873249735" sldId="355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D343CBE1-B162-7D77-909F-5FE75B02294B}" dt="2023-10-23T09:18:15.179" v="1158" actId="1076"/>
          <ac:picMkLst>
            <pc:docMk/>
            <pc:sldMk cId="3873249735" sldId="355"/>
            <ac:picMk id="4" creationId="{4F3FD38B-9F3A-C75A-366D-74A13328A2ED}"/>
          </ac:picMkLst>
        </pc:picChg>
        <pc:picChg chg="del">
          <ac:chgData name="Stephen Millmore" userId="S::stm31@cam.ac.uk::7b2404fb-f360-4859-a21a-833f72764a74" providerId="AD" clId="Web-{D343CBE1-B162-7D77-909F-5FE75B02294B}" dt="2023-10-23T09:17:57.131" v="1156"/>
          <ac:picMkLst>
            <pc:docMk/>
            <pc:sldMk cId="3873249735" sldId="355"/>
            <ac:picMk id="5" creationId="{6112BC79-08B3-791C-2794-0D34874402B7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3T09:19:33.415" v="1188" actId="1076"/>
        <pc:sldMkLst>
          <pc:docMk/>
          <pc:sldMk cId="3374809560" sldId="356"/>
        </pc:sldMkLst>
        <pc:spChg chg="mod">
          <ac:chgData name="Stephen Millmore" userId="S::stm31@cam.ac.uk::7b2404fb-f360-4859-a21a-833f72764a74" providerId="AD" clId="Web-{D343CBE1-B162-7D77-909F-5FE75B02294B}" dt="2023-10-23T09:18:36.789" v="1178" actId="20577"/>
          <ac:spMkLst>
            <pc:docMk/>
            <pc:sldMk cId="3374809560" sldId="356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D343CBE1-B162-7D77-909F-5FE75B02294B}" dt="2023-10-23T09:19:29.259" v="1187" actId="1076"/>
          <ac:picMkLst>
            <pc:docMk/>
            <pc:sldMk cId="3374809560" sldId="356"/>
            <ac:picMk id="4" creationId="{C740966B-BE2F-0DF8-9FBC-03A3D41A08D6}"/>
          </ac:picMkLst>
        </pc:picChg>
        <pc:picChg chg="del">
          <ac:chgData name="Stephen Millmore" userId="S::stm31@cam.ac.uk::7b2404fb-f360-4859-a21a-833f72764a74" providerId="AD" clId="Web-{D343CBE1-B162-7D77-909F-5FE75B02294B}" dt="2023-10-23T09:18:45.414" v="1179"/>
          <ac:picMkLst>
            <pc:docMk/>
            <pc:sldMk cId="3374809560" sldId="356"/>
            <ac:picMk id="5" creationId="{6112BC79-08B3-791C-2794-0D34874402B7}"/>
          </ac:picMkLst>
        </pc:picChg>
        <pc:picChg chg="add mod">
          <ac:chgData name="Stephen Millmore" userId="S::stm31@cam.ac.uk::7b2404fb-f360-4859-a21a-833f72764a74" providerId="AD" clId="Web-{D343CBE1-B162-7D77-909F-5FE75B02294B}" dt="2023-10-23T09:19:33.415" v="1188" actId="1076"/>
          <ac:picMkLst>
            <pc:docMk/>
            <pc:sldMk cId="3374809560" sldId="356"/>
            <ac:picMk id="6" creationId="{3EA97700-14FB-0CD9-C160-E8DBC8373B62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3T09:20:37.588" v="1205" actId="1076"/>
        <pc:sldMkLst>
          <pc:docMk/>
          <pc:sldMk cId="1811618166" sldId="357"/>
        </pc:sldMkLst>
        <pc:spChg chg="mod">
          <ac:chgData name="Stephen Millmore" userId="S::stm31@cam.ac.uk::7b2404fb-f360-4859-a21a-833f72764a74" providerId="AD" clId="Web-{D343CBE1-B162-7D77-909F-5FE75B02294B}" dt="2023-10-23T09:19:45.431" v="1199" actId="20577"/>
          <ac:spMkLst>
            <pc:docMk/>
            <pc:sldMk cId="1811618166" sldId="357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D343CBE1-B162-7D77-909F-5FE75B02294B}" dt="2023-10-23T09:20:37.588" v="1205" actId="1076"/>
          <ac:picMkLst>
            <pc:docMk/>
            <pc:sldMk cId="1811618166" sldId="357"/>
            <ac:picMk id="4" creationId="{6A7991BF-4689-1BF8-9618-DF2FFA76BE6A}"/>
          </ac:picMkLst>
        </pc:picChg>
        <pc:picChg chg="del">
          <ac:chgData name="Stephen Millmore" userId="S::stm31@cam.ac.uk::7b2404fb-f360-4859-a21a-833f72764a74" providerId="AD" clId="Web-{D343CBE1-B162-7D77-909F-5FE75B02294B}" dt="2023-10-23T09:19:46.603" v="1200"/>
          <ac:picMkLst>
            <pc:docMk/>
            <pc:sldMk cId="1811618166" sldId="357"/>
            <ac:picMk id="5" creationId="{6112BC79-08B3-791C-2794-0D34874402B7}"/>
          </ac:picMkLst>
        </pc:picChg>
      </pc:sldChg>
      <pc:sldChg chg="modSp add replId">
        <pc:chgData name="Stephen Millmore" userId="S::stm31@cam.ac.uk::7b2404fb-f360-4859-a21a-833f72764a74" providerId="AD" clId="Web-{D343CBE1-B162-7D77-909F-5FE75B02294B}" dt="2023-10-23T09:21:34.090" v="1210" actId="20577"/>
        <pc:sldMkLst>
          <pc:docMk/>
          <pc:sldMk cId="3271164507" sldId="358"/>
        </pc:sldMkLst>
        <pc:spChg chg="mod">
          <ac:chgData name="Stephen Millmore" userId="S::stm31@cam.ac.uk::7b2404fb-f360-4859-a21a-833f72764a74" providerId="AD" clId="Web-{D343CBE1-B162-7D77-909F-5FE75B02294B}" dt="2023-10-23T09:21:34.090" v="1210" actId="20577"/>
          <ac:spMkLst>
            <pc:docMk/>
            <pc:sldMk cId="3271164507" sldId="358"/>
            <ac:spMk id="4099" creationId="{A869C384-EAEC-447D-BE1A-AEAD569499E4}"/>
          </ac:spMkLst>
        </pc:spChg>
      </pc:sldChg>
      <pc:sldChg chg="addSp delSp modSp add replId addAnim">
        <pc:chgData name="Stephen Millmore" userId="S::stm31@cam.ac.uk::7b2404fb-f360-4859-a21a-833f72764a74" providerId="AD" clId="Web-{D343CBE1-B162-7D77-909F-5FE75B02294B}" dt="2023-10-23T09:42:12.917" v="1446"/>
        <pc:sldMkLst>
          <pc:docMk/>
          <pc:sldMk cId="4246230890" sldId="359"/>
        </pc:sldMkLst>
        <pc:spChg chg="mod">
          <ac:chgData name="Stephen Millmore" userId="S::stm31@cam.ac.uk::7b2404fb-f360-4859-a21a-833f72764a74" providerId="AD" clId="Web-{D343CBE1-B162-7D77-909F-5FE75B02294B}" dt="2023-10-23T09:22:05.184" v="1242" actId="20577"/>
          <ac:spMkLst>
            <pc:docMk/>
            <pc:sldMk cId="4246230890" sldId="359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3T09:41:43.354" v="1438" actId="20577"/>
          <ac:spMkLst>
            <pc:docMk/>
            <pc:sldMk cId="4246230890" sldId="359"/>
            <ac:spMk id="3" creationId="{69EC1D8A-C277-16B1-20EC-6260B0088281}"/>
          </ac:spMkLst>
        </pc:spChg>
        <pc:spChg chg="add mod">
          <ac:chgData name="Stephen Millmore" userId="S::stm31@cam.ac.uk::7b2404fb-f360-4859-a21a-833f72764a74" providerId="AD" clId="Web-{D343CBE1-B162-7D77-909F-5FE75B02294B}" dt="2023-10-23T09:42:07.557" v="1445" actId="1076"/>
          <ac:spMkLst>
            <pc:docMk/>
            <pc:sldMk cId="4246230890" sldId="359"/>
            <ac:spMk id="6" creationId="{720DCDEA-3BF3-F996-B409-90AD969150E5}"/>
          </ac:spMkLst>
        </pc:spChg>
        <pc:picChg chg="add mod">
          <ac:chgData name="Stephen Millmore" userId="S::stm31@cam.ac.uk::7b2404fb-f360-4859-a21a-833f72764a74" providerId="AD" clId="Web-{D343CBE1-B162-7D77-909F-5FE75B02294B}" dt="2023-10-23T09:26:39.488" v="1289" actId="1076"/>
          <ac:picMkLst>
            <pc:docMk/>
            <pc:sldMk cId="4246230890" sldId="359"/>
            <ac:picMk id="4" creationId="{ACE89F55-AB94-9D04-D2C0-F034753B97EB}"/>
          </ac:picMkLst>
        </pc:picChg>
        <pc:picChg chg="add del mod">
          <ac:chgData name="Stephen Millmore" userId="S::stm31@cam.ac.uk::7b2404fb-f360-4859-a21a-833f72764a74" providerId="AD" clId="Web-{D343CBE1-B162-7D77-909F-5FE75B02294B}" dt="2023-10-23T09:38:36.396" v="1390"/>
          <ac:picMkLst>
            <pc:docMk/>
            <pc:sldMk cId="4246230890" sldId="359"/>
            <ac:picMk id="7" creationId="{96B39FC3-BDDC-3A1E-3206-36938B2F7889}"/>
          </ac:picMkLst>
        </pc:picChg>
        <pc:picChg chg="add mod">
          <ac:chgData name="Stephen Millmore" userId="S::stm31@cam.ac.uk::7b2404fb-f360-4859-a21a-833f72764a74" providerId="AD" clId="Web-{D343CBE1-B162-7D77-909F-5FE75B02294B}" dt="2023-10-23T09:38:48.771" v="1392" actId="1076"/>
          <ac:picMkLst>
            <pc:docMk/>
            <pc:sldMk cId="4246230890" sldId="359"/>
            <ac:picMk id="8" creationId="{B87C6C5E-7A0A-B9BC-5A8E-3A5845E743DB}"/>
          </ac:picMkLst>
        </pc:picChg>
        <pc:picChg chg="add mod">
          <ac:chgData name="Stephen Millmore" userId="S::stm31@cam.ac.uk::7b2404fb-f360-4859-a21a-833f72764a74" providerId="AD" clId="Web-{D343CBE1-B162-7D77-909F-5FE75B02294B}" dt="2023-10-23T09:41:53.526" v="1442" actId="1076"/>
          <ac:picMkLst>
            <pc:docMk/>
            <pc:sldMk cId="4246230890" sldId="359"/>
            <ac:picMk id="9" creationId="{DFAC069D-52D3-18B9-4616-5FC2F659BED8}"/>
          </ac:picMkLst>
        </pc:picChg>
      </pc:sldChg>
      <pc:sldChg chg="addSp delSp modSp add replId delAnim">
        <pc:chgData name="Stephen Millmore" userId="S::stm31@cam.ac.uk::7b2404fb-f360-4859-a21a-833f72764a74" providerId="AD" clId="Web-{D343CBE1-B162-7D77-909F-5FE75B02294B}" dt="2023-10-23T14:08:56.325" v="1551" actId="20577"/>
        <pc:sldMkLst>
          <pc:docMk/>
          <pc:sldMk cId="4035252639" sldId="360"/>
        </pc:sldMkLst>
        <pc:spChg chg="mod">
          <ac:chgData name="Stephen Millmore" userId="S::stm31@cam.ac.uk::7b2404fb-f360-4859-a21a-833f72764a74" providerId="AD" clId="Web-{D343CBE1-B162-7D77-909F-5FE75B02294B}" dt="2023-10-23T14:07:35.901" v="1515" actId="20577"/>
          <ac:spMkLst>
            <pc:docMk/>
            <pc:sldMk cId="4035252639" sldId="360"/>
            <ac:spMk id="3" creationId="{69EC1D8A-C277-16B1-20EC-6260B0088281}"/>
          </ac:spMkLst>
        </pc:spChg>
        <pc:spChg chg="del">
          <ac:chgData name="Stephen Millmore" userId="S::stm31@cam.ac.uk::7b2404fb-f360-4859-a21a-833f72764a74" providerId="AD" clId="Web-{D343CBE1-B162-7D77-909F-5FE75B02294B}" dt="2023-10-23T09:47:39.128" v="1450"/>
          <ac:spMkLst>
            <pc:docMk/>
            <pc:sldMk cId="4035252639" sldId="360"/>
            <ac:spMk id="6" creationId="{720DCDEA-3BF3-F996-B409-90AD969150E5}"/>
          </ac:spMkLst>
        </pc:spChg>
        <pc:spChg chg="mod">
          <ac:chgData name="Stephen Millmore" userId="S::stm31@cam.ac.uk::7b2404fb-f360-4859-a21a-833f72764a74" providerId="AD" clId="Web-{D343CBE1-B162-7D77-909F-5FE75B02294B}" dt="2023-10-23T14:08:56.325" v="1551" actId="20577"/>
          <ac:spMkLst>
            <pc:docMk/>
            <pc:sldMk cId="4035252639" sldId="360"/>
            <ac:spMk id="12" creationId="{BA56F1F6-E787-E9C1-D768-E95226F8AB43}"/>
          </ac:spMkLst>
        </pc:spChg>
        <pc:picChg chg="del">
          <ac:chgData name="Stephen Millmore" userId="S::stm31@cam.ac.uk::7b2404fb-f360-4859-a21a-833f72764a74" providerId="AD" clId="Web-{D343CBE1-B162-7D77-909F-5FE75B02294B}" dt="2023-10-23T09:47:35.253" v="1449"/>
          <ac:picMkLst>
            <pc:docMk/>
            <pc:sldMk cId="4035252639" sldId="360"/>
            <ac:picMk id="4" creationId="{ACE89F55-AB94-9D04-D2C0-F034753B97EB}"/>
          </ac:picMkLst>
        </pc:picChg>
        <pc:picChg chg="add mod">
          <ac:chgData name="Stephen Millmore" userId="S::stm31@cam.ac.uk::7b2404fb-f360-4859-a21a-833f72764a74" providerId="AD" clId="Web-{D343CBE1-B162-7D77-909F-5FE75B02294B}" dt="2023-10-23T09:47:50.409" v="1452" actId="1076"/>
          <ac:picMkLst>
            <pc:docMk/>
            <pc:sldMk cId="4035252639" sldId="360"/>
            <ac:picMk id="5" creationId="{3BE8E64F-9A4C-1A05-BE6B-85FBC9533EA7}"/>
          </ac:picMkLst>
        </pc:picChg>
        <pc:picChg chg="add mod">
          <ac:chgData name="Stephen Millmore" userId="S::stm31@cam.ac.uk::7b2404fb-f360-4859-a21a-833f72764a74" providerId="AD" clId="Web-{D343CBE1-B162-7D77-909F-5FE75B02294B}" dt="2023-10-23T09:50:20.538" v="1500" actId="1076"/>
          <ac:picMkLst>
            <pc:docMk/>
            <pc:sldMk cId="4035252639" sldId="360"/>
            <ac:picMk id="7" creationId="{9F4A5F86-41E3-CA91-4ADB-BE157759C255}"/>
          </ac:picMkLst>
        </pc:picChg>
        <pc:picChg chg="del">
          <ac:chgData name="Stephen Millmore" userId="S::stm31@cam.ac.uk::7b2404fb-f360-4859-a21a-833f72764a74" providerId="AD" clId="Web-{D343CBE1-B162-7D77-909F-5FE75B02294B}" dt="2023-10-23T09:47:33.925" v="1448"/>
          <ac:picMkLst>
            <pc:docMk/>
            <pc:sldMk cId="4035252639" sldId="360"/>
            <ac:picMk id="8" creationId="{B87C6C5E-7A0A-B9BC-5A8E-3A5845E743DB}"/>
          </ac:picMkLst>
        </pc:picChg>
        <pc:picChg chg="mod">
          <ac:chgData name="Stephen Millmore" userId="S::stm31@cam.ac.uk::7b2404fb-f360-4859-a21a-833f72764a74" providerId="AD" clId="Web-{D343CBE1-B162-7D77-909F-5FE75B02294B}" dt="2023-10-23T14:08:07.964" v="1526" actId="1076"/>
          <ac:picMkLst>
            <pc:docMk/>
            <pc:sldMk cId="4035252639" sldId="360"/>
            <ac:picMk id="9" creationId="{DFAC069D-52D3-18B9-4616-5FC2F659BED8}"/>
          </ac:picMkLst>
        </pc:picChg>
        <pc:picChg chg="add mod">
          <ac:chgData name="Stephen Millmore" userId="S::stm31@cam.ac.uk::7b2404fb-f360-4859-a21a-833f72764a74" providerId="AD" clId="Web-{D343CBE1-B162-7D77-909F-5FE75B02294B}" dt="2023-10-23T09:50:56.117" v="1511" actId="1076"/>
          <ac:picMkLst>
            <pc:docMk/>
            <pc:sldMk cId="4035252639" sldId="360"/>
            <ac:picMk id="10" creationId="{D5811499-329E-4914-6C82-F188FA154488}"/>
          </ac:picMkLst>
        </pc:picChg>
      </pc:sldChg>
      <pc:sldChg chg="addSp delSp modSp add replId addAnim delAnim modAnim">
        <pc:chgData name="Stephen Millmore" userId="S::stm31@cam.ac.uk::7b2404fb-f360-4859-a21a-833f72764a74" providerId="AD" clId="Web-{D343CBE1-B162-7D77-909F-5FE75B02294B}" dt="2023-10-23T14:51:27.287" v="1663"/>
        <pc:sldMkLst>
          <pc:docMk/>
          <pc:sldMk cId="3306813277" sldId="361"/>
        </pc:sldMkLst>
        <pc:spChg chg="mod">
          <ac:chgData name="Stephen Millmore" userId="S::stm31@cam.ac.uk::7b2404fb-f360-4859-a21a-833f72764a74" providerId="AD" clId="Web-{D343CBE1-B162-7D77-909F-5FE75B02294B}" dt="2023-10-23T14:09:47.217" v="1557" actId="20577"/>
          <ac:spMkLst>
            <pc:docMk/>
            <pc:sldMk cId="3306813277" sldId="361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3T14:33:20.334" v="1632" actId="20577"/>
          <ac:spMkLst>
            <pc:docMk/>
            <pc:sldMk cId="3306813277" sldId="361"/>
            <ac:spMk id="3" creationId="{69EC1D8A-C277-16B1-20EC-6260B0088281}"/>
          </ac:spMkLst>
        </pc:spChg>
        <pc:spChg chg="add del mod">
          <ac:chgData name="Stephen Millmore" userId="S::stm31@cam.ac.uk::7b2404fb-f360-4859-a21a-833f72764a74" providerId="AD" clId="Web-{D343CBE1-B162-7D77-909F-5FE75B02294B}" dt="2023-10-23T14:51:27.287" v="1663"/>
          <ac:spMkLst>
            <pc:docMk/>
            <pc:sldMk cId="3306813277" sldId="361"/>
            <ac:spMk id="8" creationId="{D3F43FDC-7452-C76C-2B3A-97C901A7F31C}"/>
          </ac:spMkLst>
        </pc:spChg>
        <pc:spChg chg="add del mod">
          <ac:chgData name="Stephen Millmore" userId="S::stm31@cam.ac.uk::7b2404fb-f360-4859-a21a-833f72764a74" providerId="AD" clId="Web-{D343CBE1-B162-7D77-909F-5FE75B02294B}" dt="2023-10-23T14:33:30.115" v="1636" actId="1076"/>
          <ac:spMkLst>
            <pc:docMk/>
            <pc:sldMk cId="3306813277" sldId="361"/>
            <ac:spMk id="12" creationId="{BA56F1F6-E787-E9C1-D768-E95226F8AB43}"/>
          </ac:spMkLst>
        </pc:spChg>
        <pc:picChg chg="add mod modCrop">
          <ac:chgData name="Stephen Millmore" userId="S::stm31@cam.ac.uk::7b2404fb-f360-4859-a21a-833f72764a74" providerId="AD" clId="Web-{D343CBE1-B162-7D77-909F-5FE75B02294B}" dt="2023-10-23T14:39:37.063" v="1642"/>
          <ac:picMkLst>
            <pc:docMk/>
            <pc:sldMk cId="3306813277" sldId="361"/>
            <ac:picMk id="4" creationId="{165E2C54-3F8C-C79A-CC13-AE69FE8B426F}"/>
          </ac:picMkLst>
        </pc:picChg>
        <pc:picChg chg="add del">
          <ac:chgData name="Stephen Millmore" userId="S::stm31@cam.ac.uk::7b2404fb-f360-4859-a21a-833f72764a74" providerId="AD" clId="Web-{D343CBE1-B162-7D77-909F-5FE75B02294B}" dt="2023-10-23T14:33:12.943" v="1630"/>
          <ac:picMkLst>
            <pc:docMk/>
            <pc:sldMk cId="3306813277" sldId="361"/>
            <ac:picMk id="5" creationId="{3BE8E64F-9A4C-1A05-BE6B-85FBC9533EA7}"/>
          </ac:picMkLst>
        </pc:picChg>
        <pc:picChg chg="add mod">
          <ac:chgData name="Stephen Millmore" userId="S::stm31@cam.ac.uk::7b2404fb-f360-4859-a21a-833f72764a74" providerId="AD" clId="Web-{D343CBE1-B162-7D77-909F-5FE75B02294B}" dt="2023-10-23T14:49:56.253" v="1646" actId="1076"/>
          <ac:picMkLst>
            <pc:docMk/>
            <pc:sldMk cId="3306813277" sldId="361"/>
            <ac:picMk id="6" creationId="{5ADB2B30-7C92-8217-3627-B89DC1A50219}"/>
          </ac:picMkLst>
        </pc:picChg>
        <pc:picChg chg="del">
          <ac:chgData name="Stephen Millmore" userId="S::stm31@cam.ac.uk::7b2404fb-f360-4859-a21a-833f72764a74" providerId="AD" clId="Web-{D343CBE1-B162-7D77-909F-5FE75B02294B}" dt="2023-10-23T14:09:57.936" v="1559"/>
          <ac:picMkLst>
            <pc:docMk/>
            <pc:sldMk cId="3306813277" sldId="361"/>
            <ac:picMk id="7" creationId="{9F4A5F86-41E3-CA91-4ADB-BE157759C255}"/>
          </ac:picMkLst>
        </pc:picChg>
        <pc:picChg chg="del">
          <ac:chgData name="Stephen Millmore" userId="S::stm31@cam.ac.uk::7b2404fb-f360-4859-a21a-833f72764a74" providerId="AD" clId="Web-{D343CBE1-B162-7D77-909F-5FE75B02294B}" dt="2023-10-23T14:10:36.124" v="1586"/>
          <ac:picMkLst>
            <pc:docMk/>
            <pc:sldMk cId="3306813277" sldId="361"/>
            <ac:picMk id="9" creationId="{DFAC069D-52D3-18B9-4616-5FC2F659BED8}"/>
          </ac:picMkLst>
        </pc:picChg>
        <pc:picChg chg="del">
          <ac:chgData name="Stephen Millmore" userId="S::stm31@cam.ac.uk::7b2404fb-f360-4859-a21a-833f72764a74" providerId="AD" clId="Web-{D343CBE1-B162-7D77-909F-5FE75B02294B}" dt="2023-10-23T14:33:00.146" v="1625"/>
          <ac:picMkLst>
            <pc:docMk/>
            <pc:sldMk cId="3306813277" sldId="361"/>
            <ac:picMk id="10" creationId="{D5811499-329E-4914-6C82-F188FA154488}"/>
          </ac:picMkLst>
        </pc:picChg>
      </pc:sldChg>
      <pc:sldChg chg="addSp delSp modSp add replId delAnim">
        <pc:chgData name="Stephen Millmore" userId="S::stm31@cam.ac.uk::7b2404fb-f360-4859-a21a-833f72764a74" providerId="AD" clId="Web-{D343CBE1-B162-7D77-909F-5FE75B02294B}" dt="2023-10-23T14:53:31.681" v="1684" actId="1076"/>
        <pc:sldMkLst>
          <pc:docMk/>
          <pc:sldMk cId="3536576914" sldId="362"/>
        </pc:sldMkLst>
        <pc:spChg chg="mod">
          <ac:chgData name="Stephen Millmore" userId="S::stm31@cam.ac.uk::7b2404fb-f360-4859-a21a-833f72764a74" providerId="AD" clId="Web-{D343CBE1-B162-7D77-909F-5FE75B02294B}" dt="2023-10-23T14:51:42.381" v="1670" actId="20577"/>
          <ac:spMkLst>
            <pc:docMk/>
            <pc:sldMk cId="3536576914" sldId="362"/>
            <ac:spMk id="12" creationId="{BA56F1F6-E787-E9C1-D768-E95226F8AB43}"/>
          </ac:spMkLst>
        </pc:spChg>
        <pc:picChg chg="mod modCrop">
          <ac:chgData name="Stephen Millmore" userId="S::stm31@cam.ac.uk::7b2404fb-f360-4859-a21a-833f72764a74" providerId="AD" clId="Web-{D343CBE1-B162-7D77-909F-5FE75B02294B}" dt="2023-10-23T14:52:59.805" v="1679" actId="1076"/>
          <ac:picMkLst>
            <pc:docMk/>
            <pc:sldMk cId="3536576914" sldId="362"/>
            <ac:picMk id="4" creationId="{165E2C54-3F8C-C79A-CC13-AE69FE8B426F}"/>
          </ac:picMkLst>
        </pc:picChg>
        <pc:picChg chg="add mod">
          <ac:chgData name="Stephen Millmore" userId="S::stm31@cam.ac.uk::7b2404fb-f360-4859-a21a-833f72764a74" providerId="AD" clId="Web-{D343CBE1-B162-7D77-909F-5FE75B02294B}" dt="2023-10-23T14:53:31.681" v="1684" actId="1076"/>
          <ac:picMkLst>
            <pc:docMk/>
            <pc:sldMk cId="3536576914" sldId="362"/>
            <ac:picMk id="5" creationId="{686DD42B-C4C6-86F5-BA53-7415553ACA3E}"/>
          </ac:picMkLst>
        </pc:picChg>
        <pc:picChg chg="del">
          <ac:chgData name="Stephen Millmore" userId="S::stm31@cam.ac.uk::7b2404fb-f360-4859-a21a-833f72764a74" providerId="AD" clId="Web-{D343CBE1-B162-7D77-909F-5FE75B02294B}" dt="2023-10-23T14:51:56.350" v="1672"/>
          <ac:picMkLst>
            <pc:docMk/>
            <pc:sldMk cId="3536576914" sldId="362"/>
            <ac:picMk id="6" creationId="{5ADB2B30-7C92-8217-3627-B89DC1A50219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3T14:55:30.669" v="1702" actId="1076"/>
        <pc:sldMkLst>
          <pc:docMk/>
          <pc:sldMk cId="1592545207" sldId="363"/>
        </pc:sldMkLst>
        <pc:picChg chg="del">
          <ac:chgData name="Stephen Millmore" userId="S::stm31@cam.ac.uk::7b2404fb-f360-4859-a21a-833f72764a74" providerId="AD" clId="Web-{D343CBE1-B162-7D77-909F-5FE75B02294B}" dt="2023-10-23T14:55:04.028" v="1698"/>
          <ac:picMkLst>
            <pc:docMk/>
            <pc:sldMk cId="1592545207" sldId="363"/>
            <ac:picMk id="5" creationId="{686DD42B-C4C6-86F5-BA53-7415553ACA3E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3T14:55:01.043" v="1697" actId="1076"/>
          <ac:picMkLst>
            <pc:docMk/>
            <pc:sldMk cId="1592545207" sldId="363"/>
            <ac:picMk id="6" creationId="{216A71A6-7B94-D042-8A6A-2333DBA03862}"/>
          </ac:picMkLst>
        </pc:picChg>
        <pc:picChg chg="add mod">
          <ac:chgData name="Stephen Millmore" userId="S::stm31@cam.ac.uk::7b2404fb-f360-4859-a21a-833f72764a74" providerId="AD" clId="Web-{D343CBE1-B162-7D77-909F-5FE75B02294B}" dt="2023-10-23T14:55:30.669" v="1702" actId="1076"/>
          <ac:picMkLst>
            <pc:docMk/>
            <pc:sldMk cId="1592545207" sldId="363"/>
            <ac:picMk id="7" creationId="{671802C4-4796-D638-D450-68D6A2296890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3T15:05:25.545" v="1874" actId="20577"/>
        <pc:sldMkLst>
          <pc:docMk/>
          <pc:sldMk cId="100905284" sldId="364"/>
        </pc:sldMkLst>
        <pc:spChg chg="mod">
          <ac:chgData name="Stephen Millmore" userId="S::stm31@cam.ac.uk::7b2404fb-f360-4859-a21a-833f72764a74" providerId="AD" clId="Web-{D343CBE1-B162-7D77-909F-5FE75B02294B}" dt="2023-10-23T14:58:17.971" v="1718" actId="20577"/>
          <ac:spMkLst>
            <pc:docMk/>
            <pc:sldMk cId="100905284" sldId="364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3T15:05:25.545" v="1874" actId="20577"/>
          <ac:spMkLst>
            <pc:docMk/>
            <pc:sldMk cId="100905284" sldId="364"/>
            <ac:spMk id="3" creationId="{69EC1D8A-C277-16B1-20EC-6260B0088281}"/>
          </ac:spMkLst>
        </pc:spChg>
        <pc:spChg chg="add mod">
          <ac:chgData name="Stephen Millmore" userId="S::stm31@cam.ac.uk::7b2404fb-f360-4859-a21a-833f72764a74" providerId="AD" clId="Web-{D343CBE1-B162-7D77-909F-5FE75B02294B}" dt="2023-10-23T15:05:00.451" v="1848" actId="1076"/>
          <ac:spMkLst>
            <pc:docMk/>
            <pc:sldMk cId="100905284" sldId="364"/>
            <ac:spMk id="9" creationId="{A6F97D54-6A85-D3D6-F1B9-67C59B14BAEA}"/>
          </ac:spMkLst>
        </pc:spChg>
        <pc:spChg chg="add mod">
          <ac:chgData name="Stephen Millmore" userId="S::stm31@cam.ac.uk::7b2404fb-f360-4859-a21a-833f72764a74" providerId="AD" clId="Web-{D343CBE1-B162-7D77-909F-5FE75B02294B}" dt="2023-10-23T15:05:00.451" v="1849" actId="1076"/>
          <ac:spMkLst>
            <pc:docMk/>
            <pc:sldMk cId="100905284" sldId="364"/>
            <ac:spMk id="10" creationId="{A8FB4CBA-B5BC-AC0E-2F29-3D0ABAF033A4}"/>
          </ac:spMkLst>
        </pc:spChg>
        <pc:spChg chg="del">
          <ac:chgData name="Stephen Millmore" userId="S::stm31@cam.ac.uk::7b2404fb-f360-4859-a21a-833f72764a74" providerId="AD" clId="Web-{D343CBE1-B162-7D77-909F-5FE75B02294B}" dt="2023-10-23T15:00:02.458" v="1795"/>
          <ac:spMkLst>
            <pc:docMk/>
            <pc:sldMk cId="100905284" sldId="364"/>
            <ac:spMk id="12" creationId="{BA56F1F6-E787-E9C1-D768-E95226F8AB43}"/>
          </ac:spMkLst>
        </pc:spChg>
        <pc:spChg chg="add mod">
          <ac:chgData name="Stephen Millmore" userId="S::stm31@cam.ac.uk::7b2404fb-f360-4859-a21a-833f72764a74" providerId="AD" clId="Web-{D343CBE1-B162-7D77-909F-5FE75B02294B}" dt="2023-10-23T15:05:00.467" v="1852" actId="1076"/>
          <ac:spMkLst>
            <pc:docMk/>
            <pc:sldMk cId="100905284" sldId="364"/>
            <ac:spMk id="14" creationId="{A3F4A495-BD44-1293-3E4E-B5D50704A168}"/>
          </ac:spMkLst>
        </pc:spChg>
        <pc:picChg chg="mod modCrop">
          <ac:chgData name="Stephen Millmore" userId="S::stm31@cam.ac.uk::7b2404fb-f360-4859-a21a-833f72764a74" providerId="AD" clId="Web-{D343CBE1-B162-7D77-909F-5FE75B02294B}" dt="2023-10-23T15:05:00.435" v="1846" actId="1076"/>
          <ac:picMkLst>
            <pc:docMk/>
            <pc:sldMk cId="100905284" sldId="364"/>
            <ac:picMk id="4" creationId="{165E2C54-3F8C-C79A-CC13-AE69FE8B426F}"/>
          </ac:picMkLst>
        </pc:picChg>
        <pc:picChg chg="del">
          <ac:chgData name="Stephen Millmore" userId="S::stm31@cam.ac.uk::7b2404fb-f360-4859-a21a-833f72764a74" providerId="AD" clId="Web-{D343CBE1-B162-7D77-909F-5FE75B02294B}" dt="2023-10-23T14:55:59.592" v="1704"/>
          <ac:picMkLst>
            <pc:docMk/>
            <pc:sldMk cId="100905284" sldId="364"/>
            <ac:picMk id="5" creationId="{686DD42B-C4C6-86F5-BA53-7415553ACA3E}"/>
          </ac:picMkLst>
        </pc:picChg>
        <pc:picChg chg="add mod">
          <ac:chgData name="Stephen Millmore" userId="S::stm31@cam.ac.uk::7b2404fb-f360-4859-a21a-833f72764a74" providerId="AD" clId="Web-{D343CBE1-B162-7D77-909F-5FE75B02294B}" dt="2023-10-23T15:01:10.444" v="1804" actId="1076"/>
          <ac:picMkLst>
            <pc:docMk/>
            <pc:sldMk cId="100905284" sldId="364"/>
            <ac:picMk id="6" creationId="{DD25C995-7D99-49C9-12F2-75D2C9571644}"/>
          </ac:picMkLst>
        </pc:picChg>
        <pc:picChg chg="add mod">
          <ac:chgData name="Stephen Millmore" userId="S::stm31@cam.ac.uk::7b2404fb-f360-4859-a21a-833f72764a74" providerId="AD" clId="Web-{D343CBE1-B162-7D77-909F-5FE75B02294B}" dt="2023-10-23T15:00:56.100" v="1800" actId="1076"/>
          <ac:picMkLst>
            <pc:docMk/>
            <pc:sldMk cId="100905284" sldId="364"/>
            <ac:picMk id="7" creationId="{69685ADC-F91B-FB7B-11E0-3B74F33D6D9F}"/>
          </ac:picMkLst>
        </pc:picChg>
        <pc:picChg chg="add mod">
          <ac:chgData name="Stephen Millmore" userId="S::stm31@cam.ac.uk::7b2404fb-f360-4859-a21a-833f72764a74" providerId="AD" clId="Web-{D343CBE1-B162-7D77-909F-5FE75B02294B}" dt="2023-10-23T15:05:00.435" v="1847" actId="1076"/>
          <ac:picMkLst>
            <pc:docMk/>
            <pc:sldMk cId="100905284" sldId="364"/>
            <ac:picMk id="8" creationId="{A124FD34-8F4F-C8B6-D42D-21ADA65923D5}"/>
          </ac:picMkLst>
        </pc:picChg>
        <pc:cxnChg chg="add mod">
          <ac:chgData name="Stephen Millmore" userId="S::stm31@cam.ac.uk::7b2404fb-f360-4859-a21a-833f72764a74" providerId="AD" clId="Web-{D343CBE1-B162-7D77-909F-5FE75B02294B}" dt="2023-10-23T15:05:00.451" v="1850" actId="1076"/>
          <ac:cxnSpMkLst>
            <pc:docMk/>
            <pc:sldMk cId="100905284" sldId="364"/>
            <ac:cxnSpMk id="11" creationId="{02E80452-520E-0186-EA6A-3822EF949D9D}"/>
          </ac:cxnSpMkLst>
        </pc:cxnChg>
        <pc:cxnChg chg="add mod">
          <ac:chgData name="Stephen Millmore" userId="S::stm31@cam.ac.uk::7b2404fb-f360-4859-a21a-833f72764a74" providerId="AD" clId="Web-{D343CBE1-B162-7D77-909F-5FE75B02294B}" dt="2023-10-23T15:05:00.467" v="1851" actId="1076"/>
          <ac:cxnSpMkLst>
            <pc:docMk/>
            <pc:sldMk cId="100905284" sldId="364"/>
            <ac:cxnSpMk id="13" creationId="{7294F65A-9FBD-02F2-8C1E-A843D0D5F377}"/>
          </ac:cxnSpMkLst>
        </pc:cxnChg>
      </pc:sldChg>
      <pc:sldChg chg="addSp delSp modSp add replId">
        <pc:chgData name="Stephen Millmore" userId="S::stm31@cam.ac.uk::7b2404fb-f360-4859-a21a-833f72764a74" providerId="AD" clId="Web-{D343CBE1-B162-7D77-909F-5FE75B02294B}" dt="2023-10-23T15:21:02.697" v="2026" actId="1076"/>
        <pc:sldMkLst>
          <pc:docMk/>
          <pc:sldMk cId="2963248951" sldId="365"/>
        </pc:sldMkLst>
        <pc:spChg chg="mod">
          <ac:chgData name="Stephen Millmore" userId="S::stm31@cam.ac.uk::7b2404fb-f360-4859-a21a-833f72764a74" providerId="AD" clId="Web-{D343CBE1-B162-7D77-909F-5FE75B02294B}" dt="2023-10-23T15:15:13.125" v="1884" actId="20577"/>
          <ac:spMkLst>
            <pc:docMk/>
            <pc:sldMk cId="2963248951" sldId="365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3T15:20:58.197" v="2024" actId="20577"/>
          <ac:spMkLst>
            <pc:docMk/>
            <pc:sldMk cId="2963248951" sldId="365"/>
            <ac:spMk id="3" creationId="{69EC1D8A-C277-16B1-20EC-6260B0088281}"/>
          </ac:spMkLst>
        </pc:spChg>
        <pc:spChg chg="del">
          <ac:chgData name="Stephen Millmore" userId="S::stm31@cam.ac.uk::7b2404fb-f360-4859-a21a-833f72764a74" providerId="AD" clId="Web-{D343CBE1-B162-7D77-909F-5FE75B02294B}" dt="2023-10-23T15:19:46.976" v="2000"/>
          <ac:spMkLst>
            <pc:docMk/>
            <pc:sldMk cId="2963248951" sldId="365"/>
            <ac:spMk id="9" creationId="{A6F97D54-6A85-D3D6-F1B9-67C59B14BAEA}"/>
          </ac:spMkLst>
        </pc:spChg>
        <pc:spChg chg="del">
          <ac:chgData name="Stephen Millmore" userId="S::stm31@cam.ac.uk::7b2404fb-f360-4859-a21a-833f72764a74" providerId="AD" clId="Web-{D343CBE1-B162-7D77-909F-5FE75B02294B}" dt="2023-10-23T15:19:46.976" v="1999"/>
          <ac:spMkLst>
            <pc:docMk/>
            <pc:sldMk cId="2963248951" sldId="365"/>
            <ac:spMk id="10" creationId="{A8FB4CBA-B5BC-AC0E-2F29-3D0ABAF033A4}"/>
          </ac:spMkLst>
        </pc:spChg>
        <pc:spChg chg="del">
          <ac:chgData name="Stephen Millmore" userId="S::stm31@cam.ac.uk::7b2404fb-f360-4859-a21a-833f72764a74" providerId="AD" clId="Web-{D343CBE1-B162-7D77-909F-5FE75B02294B}" dt="2023-10-23T15:19:46.976" v="1996"/>
          <ac:spMkLst>
            <pc:docMk/>
            <pc:sldMk cId="2963248951" sldId="365"/>
            <ac:spMk id="14" creationId="{A3F4A495-BD44-1293-3E4E-B5D50704A168}"/>
          </ac:spMkLst>
        </pc:spChg>
        <pc:picChg chg="del">
          <ac:chgData name="Stephen Millmore" userId="S::stm31@cam.ac.uk::7b2404fb-f360-4859-a21a-833f72764a74" providerId="AD" clId="Web-{D343CBE1-B162-7D77-909F-5FE75B02294B}" dt="2023-10-23T15:19:46.976" v="2002"/>
          <ac:picMkLst>
            <pc:docMk/>
            <pc:sldMk cId="2963248951" sldId="365"/>
            <ac:picMk id="4" creationId="{165E2C54-3F8C-C79A-CC13-AE69FE8B426F}"/>
          </ac:picMkLst>
        </pc:picChg>
        <pc:picChg chg="add mod">
          <ac:chgData name="Stephen Millmore" userId="S::stm31@cam.ac.uk::7b2404fb-f360-4859-a21a-833f72764a74" providerId="AD" clId="Web-{D343CBE1-B162-7D77-909F-5FE75B02294B}" dt="2023-10-23T15:21:02.697" v="2026" actId="1076"/>
          <ac:picMkLst>
            <pc:docMk/>
            <pc:sldMk cId="2963248951" sldId="365"/>
            <ac:picMk id="5" creationId="{BBD0611D-65CB-4D4E-E1C4-B60B318E29B4}"/>
          </ac:picMkLst>
        </pc:picChg>
        <pc:picChg chg="del">
          <ac:chgData name="Stephen Millmore" userId="S::stm31@cam.ac.uk::7b2404fb-f360-4859-a21a-833f72764a74" providerId="AD" clId="Web-{D343CBE1-B162-7D77-909F-5FE75B02294B}" dt="2023-10-23T15:17:20.613" v="1949"/>
          <ac:picMkLst>
            <pc:docMk/>
            <pc:sldMk cId="2963248951" sldId="365"/>
            <ac:picMk id="6" creationId="{DD25C995-7D99-49C9-12F2-75D2C9571644}"/>
          </ac:picMkLst>
        </pc:picChg>
        <pc:picChg chg="del">
          <ac:chgData name="Stephen Millmore" userId="S::stm31@cam.ac.uk::7b2404fb-f360-4859-a21a-833f72764a74" providerId="AD" clId="Web-{D343CBE1-B162-7D77-909F-5FE75B02294B}" dt="2023-10-23T15:15:59.345" v="1919"/>
          <ac:picMkLst>
            <pc:docMk/>
            <pc:sldMk cId="2963248951" sldId="365"/>
            <ac:picMk id="7" creationId="{69685ADC-F91B-FB7B-11E0-3B74F33D6D9F}"/>
          </ac:picMkLst>
        </pc:picChg>
        <pc:picChg chg="del">
          <ac:chgData name="Stephen Millmore" userId="S::stm31@cam.ac.uk::7b2404fb-f360-4859-a21a-833f72764a74" providerId="AD" clId="Web-{D343CBE1-B162-7D77-909F-5FE75B02294B}" dt="2023-10-23T15:19:46.976" v="2001"/>
          <ac:picMkLst>
            <pc:docMk/>
            <pc:sldMk cId="2963248951" sldId="365"/>
            <ac:picMk id="8" creationId="{A124FD34-8F4F-C8B6-D42D-21ADA65923D5}"/>
          </ac:picMkLst>
        </pc:picChg>
        <pc:cxnChg chg="del">
          <ac:chgData name="Stephen Millmore" userId="S::stm31@cam.ac.uk::7b2404fb-f360-4859-a21a-833f72764a74" providerId="AD" clId="Web-{D343CBE1-B162-7D77-909F-5FE75B02294B}" dt="2023-10-23T15:19:46.976" v="1998"/>
          <ac:cxnSpMkLst>
            <pc:docMk/>
            <pc:sldMk cId="2963248951" sldId="365"/>
            <ac:cxnSpMk id="11" creationId="{02E80452-520E-0186-EA6A-3822EF949D9D}"/>
          </ac:cxnSpMkLst>
        </pc:cxnChg>
        <pc:cxnChg chg="del">
          <ac:chgData name="Stephen Millmore" userId="S::stm31@cam.ac.uk::7b2404fb-f360-4859-a21a-833f72764a74" providerId="AD" clId="Web-{D343CBE1-B162-7D77-909F-5FE75B02294B}" dt="2023-10-23T15:19:46.976" v="1997"/>
          <ac:cxnSpMkLst>
            <pc:docMk/>
            <pc:sldMk cId="2963248951" sldId="365"/>
            <ac:cxnSpMk id="13" creationId="{7294F65A-9FBD-02F2-8C1E-A843D0D5F377}"/>
          </ac:cxnSpMkLst>
        </pc:cxnChg>
      </pc:sldChg>
      <pc:sldChg chg="addSp modSp add replId">
        <pc:chgData name="Stephen Millmore" userId="S::stm31@cam.ac.uk::7b2404fb-f360-4859-a21a-833f72764a74" providerId="AD" clId="Web-{D343CBE1-B162-7D77-909F-5FE75B02294B}" dt="2023-10-23T15:30:10.291" v="2139" actId="20577"/>
        <pc:sldMkLst>
          <pc:docMk/>
          <pc:sldMk cId="3168639998" sldId="366"/>
        </pc:sldMkLst>
        <pc:spChg chg="mod">
          <ac:chgData name="Stephen Millmore" userId="S::stm31@cam.ac.uk::7b2404fb-f360-4859-a21a-833f72764a74" providerId="AD" clId="Web-{D343CBE1-B162-7D77-909F-5FE75B02294B}" dt="2023-10-23T15:30:10.291" v="2139" actId="20577"/>
          <ac:spMkLst>
            <pc:docMk/>
            <pc:sldMk cId="3168639998" sldId="366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D343CBE1-B162-7D77-909F-5FE75B02294B}" dt="2023-10-23T15:28:44.383" v="2090" actId="1076"/>
          <ac:picMkLst>
            <pc:docMk/>
            <pc:sldMk cId="3168639998" sldId="366"/>
            <ac:picMk id="4" creationId="{5B86FD2C-7386-707F-322B-D3263F041C26}"/>
          </ac:picMkLst>
        </pc:picChg>
        <pc:picChg chg="mod">
          <ac:chgData name="Stephen Millmore" userId="S::stm31@cam.ac.uk::7b2404fb-f360-4859-a21a-833f72764a74" providerId="AD" clId="Web-{D343CBE1-B162-7D77-909F-5FE75B02294B}" dt="2023-10-23T15:24:57.407" v="2029" actId="1076"/>
          <ac:picMkLst>
            <pc:docMk/>
            <pc:sldMk cId="3168639998" sldId="366"/>
            <ac:picMk id="5" creationId="{BBD0611D-65CB-4D4E-E1C4-B60B318E29B4}"/>
          </ac:picMkLst>
        </pc:picChg>
        <pc:picChg chg="add mod">
          <ac:chgData name="Stephen Millmore" userId="S::stm31@cam.ac.uk::7b2404fb-f360-4859-a21a-833f72764a74" providerId="AD" clId="Web-{D343CBE1-B162-7D77-909F-5FE75B02294B}" dt="2023-10-23T15:29:49.697" v="2099" actId="1076"/>
          <ac:picMkLst>
            <pc:docMk/>
            <pc:sldMk cId="3168639998" sldId="366"/>
            <ac:picMk id="6" creationId="{E0F1D905-8D7F-C1ED-AD4E-750F3A3D785A}"/>
          </ac:picMkLst>
        </pc:picChg>
      </pc:sldChg>
      <pc:sldChg chg="delSp modSp add replId">
        <pc:chgData name="Stephen Millmore" userId="S::stm31@cam.ac.uk::7b2404fb-f360-4859-a21a-833f72764a74" providerId="AD" clId="Web-{D343CBE1-B162-7D77-909F-5FE75B02294B}" dt="2023-10-23T15:35:24.941" v="2350" actId="20577"/>
        <pc:sldMkLst>
          <pc:docMk/>
          <pc:sldMk cId="2618479745" sldId="367"/>
        </pc:sldMkLst>
        <pc:spChg chg="mod">
          <ac:chgData name="Stephen Millmore" userId="S::stm31@cam.ac.uk::7b2404fb-f360-4859-a21a-833f72764a74" providerId="AD" clId="Web-{D343CBE1-B162-7D77-909F-5FE75B02294B}" dt="2023-10-23T15:31:48.013" v="2149" actId="20577"/>
          <ac:spMkLst>
            <pc:docMk/>
            <pc:sldMk cId="2618479745" sldId="367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3T15:35:24.941" v="2350" actId="20577"/>
          <ac:spMkLst>
            <pc:docMk/>
            <pc:sldMk cId="2618479745" sldId="367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D343CBE1-B162-7D77-909F-5FE75B02294B}" dt="2023-10-23T15:31:51.841" v="2150"/>
          <ac:picMkLst>
            <pc:docMk/>
            <pc:sldMk cId="2618479745" sldId="367"/>
            <ac:picMk id="4" creationId="{5B86FD2C-7386-707F-322B-D3263F041C26}"/>
          </ac:picMkLst>
        </pc:picChg>
        <pc:picChg chg="del">
          <ac:chgData name="Stephen Millmore" userId="S::stm31@cam.ac.uk::7b2404fb-f360-4859-a21a-833f72764a74" providerId="AD" clId="Web-{D343CBE1-B162-7D77-909F-5FE75B02294B}" dt="2023-10-23T15:32:55.718" v="2205"/>
          <ac:picMkLst>
            <pc:docMk/>
            <pc:sldMk cId="2618479745" sldId="367"/>
            <ac:picMk id="6" creationId="{E0F1D905-8D7F-C1ED-AD4E-750F3A3D785A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3T15:42:14.906" v="2482" actId="20577"/>
        <pc:sldMkLst>
          <pc:docMk/>
          <pc:sldMk cId="3004011500" sldId="368"/>
        </pc:sldMkLst>
        <pc:spChg chg="mod">
          <ac:chgData name="Stephen Millmore" userId="S::stm31@cam.ac.uk::7b2404fb-f360-4859-a21a-833f72764a74" providerId="AD" clId="Web-{D343CBE1-B162-7D77-909F-5FE75B02294B}" dt="2023-10-23T15:38:13.790" v="2364" actId="20577"/>
          <ac:spMkLst>
            <pc:docMk/>
            <pc:sldMk cId="3004011500" sldId="368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3T15:42:14.906" v="2482" actId="20577"/>
          <ac:spMkLst>
            <pc:docMk/>
            <pc:sldMk cId="3004011500" sldId="368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D343CBE1-B162-7D77-909F-5FE75B02294B}" dt="2023-10-23T15:41:45.296" v="2480" actId="1076"/>
          <ac:picMkLst>
            <pc:docMk/>
            <pc:sldMk cId="3004011500" sldId="368"/>
            <ac:picMk id="4" creationId="{B1F14430-E09C-6A99-F9B0-E565F7225E85}"/>
          </ac:picMkLst>
        </pc:picChg>
        <pc:picChg chg="del">
          <ac:chgData name="Stephen Millmore" userId="S::stm31@cam.ac.uk::7b2404fb-f360-4859-a21a-833f72764a74" providerId="AD" clId="Web-{D343CBE1-B162-7D77-909F-5FE75B02294B}" dt="2023-10-23T15:38:15.055" v="2365"/>
          <ac:picMkLst>
            <pc:docMk/>
            <pc:sldMk cId="3004011500" sldId="368"/>
            <ac:picMk id="5" creationId="{BBD0611D-65CB-4D4E-E1C4-B60B318E29B4}"/>
          </ac:picMkLst>
        </pc:picChg>
      </pc:sldChg>
      <pc:sldChg chg="addSp delSp modSp add replId addAnim">
        <pc:chgData name="Stephen Millmore" userId="S::stm31@cam.ac.uk::7b2404fb-f360-4859-a21a-833f72764a74" providerId="AD" clId="Web-{D343CBE1-B162-7D77-909F-5FE75B02294B}" dt="2023-10-23T15:53:49.770" v="2672"/>
        <pc:sldMkLst>
          <pc:docMk/>
          <pc:sldMk cId="3014942907" sldId="369"/>
        </pc:sldMkLst>
        <pc:spChg chg="mod">
          <ac:chgData name="Stephen Millmore" userId="S::stm31@cam.ac.uk::7b2404fb-f360-4859-a21a-833f72764a74" providerId="AD" clId="Web-{D343CBE1-B162-7D77-909F-5FE75B02294B}" dt="2023-10-23T15:43:32.174" v="2494" actId="20577"/>
          <ac:spMkLst>
            <pc:docMk/>
            <pc:sldMk cId="3014942907" sldId="369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3T15:48:24.057" v="2577" actId="20577"/>
          <ac:spMkLst>
            <pc:docMk/>
            <pc:sldMk cId="3014942907" sldId="369"/>
            <ac:spMk id="3" creationId="{69EC1D8A-C277-16B1-20EC-6260B0088281}"/>
          </ac:spMkLst>
        </pc:spChg>
        <pc:spChg chg="add mod">
          <ac:chgData name="Stephen Millmore" userId="S::stm31@cam.ac.uk::7b2404fb-f360-4859-a21a-833f72764a74" providerId="AD" clId="Web-{D343CBE1-B162-7D77-909F-5FE75B02294B}" dt="2023-10-23T15:48:46.308" v="2583"/>
          <ac:spMkLst>
            <pc:docMk/>
            <pc:sldMk cId="3014942907" sldId="369"/>
            <ac:spMk id="6" creationId="{0C97957B-A069-2CD7-E883-8ECF1C6EC755}"/>
          </ac:spMkLst>
        </pc:spChg>
        <pc:spChg chg="add mod">
          <ac:chgData name="Stephen Millmore" userId="S::stm31@cam.ac.uk::7b2404fb-f360-4859-a21a-833f72764a74" providerId="AD" clId="Web-{D343CBE1-B162-7D77-909F-5FE75B02294B}" dt="2023-10-23T15:49:01.183" v="2590" actId="1076"/>
          <ac:spMkLst>
            <pc:docMk/>
            <pc:sldMk cId="3014942907" sldId="369"/>
            <ac:spMk id="7" creationId="{E0AE3334-183C-CF2B-6F46-C446FF2903F3}"/>
          </ac:spMkLst>
        </pc:spChg>
        <pc:spChg chg="add mod">
          <ac:chgData name="Stephen Millmore" userId="S::stm31@cam.ac.uk::7b2404fb-f360-4859-a21a-833f72764a74" providerId="AD" clId="Web-{D343CBE1-B162-7D77-909F-5FE75B02294B}" dt="2023-10-23T15:50:28.873" v="2593" actId="14100"/>
          <ac:spMkLst>
            <pc:docMk/>
            <pc:sldMk cId="3014942907" sldId="369"/>
            <ac:spMk id="8" creationId="{CA934AB4-CAC6-032A-3748-A54B1C9C8F0E}"/>
          </ac:spMkLst>
        </pc:spChg>
        <pc:spChg chg="add mod">
          <ac:chgData name="Stephen Millmore" userId="S::stm31@cam.ac.uk::7b2404fb-f360-4859-a21a-833f72764a74" providerId="AD" clId="Web-{D343CBE1-B162-7D77-909F-5FE75B02294B}" dt="2023-10-23T15:51:35.609" v="2630" actId="1076"/>
          <ac:spMkLst>
            <pc:docMk/>
            <pc:sldMk cId="3014942907" sldId="369"/>
            <ac:spMk id="9" creationId="{D3C6E8D3-ED2E-6CBF-1F3C-E7FD2B690089}"/>
          </ac:spMkLst>
        </pc:spChg>
        <pc:spChg chg="add mod">
          <ac:chgData name="Stephen Millmore" userId="S::stm31@cam.ac.uk::7b2404fb-f360-4859-a21a-833f72764a74" providerId="AD" clId="Web-{D343CBE1-B162-7D77-909F-5FE75B02294B}" dt="2023-10-23T15:51:29.266" v="2629" actId="14100"/>
          <ac:spMkLst>
            <pc:docMk/>
            <pc:sldMk cId="3014942907" sldId="369"/>
            <ac:spMk id="10" creationId="{68993FA2-55F7-F0F1-C2C9-43572BFFB215}"/>
          </ac:spMkLst>
        </pc:spChg>
        <pc:spChg chg="add del">
          <ac:chgData name="Stephen Millmore" userId="S::stm31@cam.ac.uk::7b2404fb-f360-4859-a21a-833f72764a74" providerId="AD" clId="Web-{D343CBE1-B162-7D77-909F-5FE75B02294B}" dt="2023-10-23T15:51:41.328" v="2632"/>
          <ac:spMkLst>
            <pc:docMk/>
            <pc:sldMk cId="3014942907" sldId="369"/>
            <ac:spMk id="11" creationId="{F187CC55-82E0-5283-CF7C-402124FCA4EF}"/>
          </ac:spMkLst>
        </pc:spChg>
        <pc:spChg chg="add mod">
          <ac:chgData name="Stephen Millmore" userId="S::stm31@cam.ac.uk::7b2404fb-f360-4859-a21a-833f72764a74" providerId="AD" clId="Web-{D343CBE1-B162-7D77-909F-5FE75B02294B}" dt="2023-10-23T15:52:10.079" v="2652" actId="20577"/>
          <ac:spMkLst>
            <pc:docMk/>
            <pc:sldMk cId="3014942907" sldId="369"/>
            <ac:spMk id="12" creationId="{5034964A-520E-96D9-B2CF-8138FD4B58D3}"/>
          </ac:spMkLst>
        </pc:spChg>
        <pc:picChg chg="add mod">
          <ac:chgData name="Stephen Millmore" userId="S::stm31@cam.ac.uk::7b2404fb-f360-4859-a21a-833f72764a74" providerId="AD" clId="Web-{D343CBE1-B162-7D77-909F-5FE75B02294B}" dt="2023-10-23T15:48:33.089" v="2581" actId="1076"/>
          <ac:picMkLst>
            <pc:docMk/>
            <pc:sldMk cId="3014942907" sldId="369"/>
            <ac:picMk id="4" creationId="{3A9E7BA4-96AB-E3C9-41D8-D852685FA239}"/>
          </ac:picMkLst>
        </pc:picChg>
        <pc:picChg chg="del">
          <ac:chgData name="Stephen Millmore" userId="S::stm31@cam.ac.uk::7b2404fb-f360-4859-a21a-833f72764a74" providerId="AD" clId="Web-{D343CBE1-B162-7D77-909F-5FE75B02294B}" dt="2023-10-23T15:43:33.127" v="2495"/>
          <ac:picMkLst>
            <pc:docMk/>
            <pc:sldMk cId="3014942907" sldId="369"/>
            <ac:picMk id="5" creationId="{BBD0611D-65CB-4D4E-E1C4-B60B318E29B4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3T15:52:48.205" v="2659"/>
          <ac:picMkLst>
            <pc:docMk/>
            <pc:sldMk cId="3014942907" sldId="369"/>
            <ac:picMk id="14" creationId="{0F07144C-3E6C-FE2C-F5EE-3FC587F21EA5}"/>
          </ac:picMkLst>
        </pc:picChg>
        <pc:cxnChg chg="add mod">
          <ac:chgData name="Stephen Millmore" userId="S::stm31@cam.ac.uk::7b2404fb-f360-4859-a21a-833f72764a74" providerId="AD" clId="Web-{D343CBE1-B162-7D77-909F-5FE75B02294B}" dt="2023-10-23T15:53:11.581" v="2663"/>
          <ac:cxnSpMkLst>
            <pc:docMk/>
            <pc:sldMk cId="3014942907" sldId="369"/>
            <ac:cxnSpMk id="15" creationId="{E26C5215-33D5-4DFD-9ED6-FC1A590AECD2}"/>
          </ac:cxnSpMkLst>
        </pc:cxnChg>
        <pc:cxnChg chg="add mod">
          <ac:chgData name="Stephen Millmore" userId="S::stm31@cam.ac.uk::7b2404fb-f360-4859-a21a-833f72764a74" providerId="AD" clId="Web-{D343CBE1-B162-7D77-909F-5FE75B02294B}" dt="2023-10-23T15:53:19.175" v="2666" actId="14100"/>
          <ac:cxnSpMkLst>
            <pc:docMk/>
            <pc:sldMk cId="3014942907" sldId="369"/>
            <ac:cxnSpMk id="16" creationId="{DD9DBF9A-841B-4298-4033-006B4A27124E}"/>
          </ac:cxnSpMkLst>
        </pc:cxnChg>
        <pc:cxnChg chg="add mod">
          <ac:chgData name="Stephen Millmore" userId="S::stm31@cam.ac.uk::7b2404fb-f360-4859-a21a-833f72764a74" providerId="AD" clId="Web-{D343CBE1-B162-7D77-909F-5FE75B02294B}" dt="2023-10-23T15:53:30.050" v="2669" actId="14100"/>
          <ac:cxnSpMkLst>
            <pc:docMk/>
            <pc:sldMk cId="3014942907" sldId="369"/>
            <ac:cxnSpMk id="17" creationId="{B98478AA-2EDA-C6C4-49C0-A5A743028E0E}"/>
          </ac:cxnSpMkLst>
        </pc:cxnChg>
      </pc:sldChg>
      <pc:sldChg chg="addSp delSp modSp add replId">
        <pc:chgData name="Stephen Millmore" userId="S::stm31@cam.ac.uk::7b2404fb-f360-4859-a21a-833f72764a74" providerId="AD" clId="Web-{D343CBE1-B162-7D77-909F-5FE75B02294B}" dt="2023-10-23T16:04:54.961" v="2829" actId="1076"/>
        <pc:sldMkLst>
          <pc:docMk/>
          <pc:sldMk cId="3534097333" sldId="370"/>
        </pc:sldMkLst>
        <pc:spChg chg="mod">
          <ac:chgData name="Stephen Millmore" userId="S::stm31@cam.ac.uk::7b2404fb-f360-4859-a21a-833f72764a74" providerId="AD" clId="Web-{D343CBE1-B162-7D77-909F-5FE75B02294B}" dt="2023-10-23T15:54:15.536" v="2676" actId="20577"/>
          <ac:spMkLst>
            <pc:docMk/>
            <pc:sldMk cId="3534097333" sldId="370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3T16:04:33.976" v="2826" actId="20577"/>
          <ac:spMkLst>
            <pc:docMk/>
            <pc:sldMk cId="3534097333" sldId="370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D343CBE1-B162-7D77-909F-5FE75B02294B}" dt="2023-10-23T15:54:17.067" v="2677"/>
          <ac:picMkLst>
            <pc:docMk/>
            <pc:sldMk cId="3534097333" sldId="370"/>
            <ac:picMk id="5" creationId="{BBD0611D-65CB-4D4E-E1C4-B60B318E29B4}"/>
          </ac:picMkLst>
        </pc:picChg>
        <pc:picChg chg="add mod">
          <ac:chgData name="Stephen Millmore" userId="S::stm31@cam.ac.uk::7b2404fb-f360-4859-a21a-833f72764a74" providerId="AD" clId="Web-{D343CBE1-B162-7D77-909F-5FE75B02294B}" dt="2023-10-23T15:54:27.036" v="2679" actId="1076"/>
          <ac:picMkLst>
            <pc:docMk/>
            <pc:sldMk cId="3534097333" sldId="370"/>
            <ac:picMk id="6" creationId="{5A062CB1-94F9-012D-4399-68F0492836F1}"/>
          </ac:picMkLst>
        </pc:picChg>
        <pc:picChg chg="add del mod">
          <ac:chgData name="Stephen Millmore" userId="S::stm31@cam.ac.uk::7b2404fb-f360-4859-a21a-833f72764a74" providerId="AD" clId="Web-{D343CBE1-B162-7D77-909F-5FE75B02294B}" dt="2023-10-23T15:55:06.444" v="2694"/>
          <ac:picMkLst>
            <pc:docMk/>
            <pc:sldMk cId="3534097333" sldId="370"/>
            <ac:picMk id="7" creationId="{D085B597-8DB3-C72F-5C54-E10564B8E09C}"/>
          </ac:picMkLst>
        </pc:picChg>
        <pc:picChg chg="add mod">
          <ac:chgData name="Stephen Millmore" userId="S::stm31@cam.ac.uk::7b2404fb-f360-4859-a21a-833f72764a74" providerId="AD" clId="Web-{D343CBE1-B162-7D77-909F-5FE75B02294B}" dt="2023-10-23T15:55:36.554" v="2701" actId="1076"/>
          <ac:picMkLst>
            <pc:docMk/>
            <pc:sldMk cId="3534097333" sldId="370"/>
            <ac:picMk id="8" creationId="{1B0D3255-2EC2-AE71-57B7-4F7D80B73B77}"/>
          </ac:picMkLst>
        </pc:picChg>
        <pc:picChg chg="add mod">
          <ac:chgData name="Stephen Millmore" userId="S::stm31@cam.ac.uk::7b2404fb-f360-4859-a21a-833f72764a74" providerId="AD" clId="Web-{D343CBE1-B162-7D77-909F-5FE75B02294B}" dt="2023-10-23T16:04:37.726" v="2827" actId="1076"/>
          <ac:picMkLst>
            <pc:docMk/>
            <pc:sldMk cId="3534097333" sldId="370"/>
            <ac:picMk id="9" creationId="{71666476-F294-CF50-4915-E589EA4A7048}"/>
          </ac:picMkLst>
        </pc:picChg>
        <pc:picChg chg="add mod">
          <ac:chgData name="Stephen Millmore" userId="S::stm31@cam.ac.uk::7b2404fb-f360-4859-a21a-833f72764a74" providerId="AD" clId="Web-{D343CBE1-B162-7D77-909F-5FE75B02294B}" dt="2023-10-23T16:04:54.961" v="2829" actId="1076"/>
          <ac:picMkLst>
            <pc:docMk/>
            <pc:sldMk cId="3534097333" sldId="370"/>
            <ac:picMk id="10" creationId="{CA8E7A12-C0CA-2256-3D86-972BB3996684}"/>
          </ac:picMkLst>
        </pc:picChg>
      </pc:sldChg>
      <pc:sldChg chg="addSp delSp modSp add replId addAnim delAnim">
        <pc:chgData name="Stephen Millmore" userId="S::stm31@cam.ac.uk::7b2404fb-f360-4859-a21a-833f72764a74" providerId="AD" clId="Web-{D343CBE1-B162-7D77-909F-5FE75B02294B}" dt="2023-10-23T16:16:25.324" v="2985"/>
        <pc:sldMkLst>
          <pc:docMk/>
          <pc:sldMk cId="4064818200" sldId="371"/>
        </pc:sldMkLst>
        <pc:spChg chg="mod">
          <ac:chgData name="Stephen Millmore" userId="S::stm31@cam.ac.uk::7b2404fb-f360-4859-a21a-833f72764a74" providerId="AD" clId="Web-{D343CBE1-B162-7D77-909F-5FE75B02294B}" dt="2023-10-23T16:12:54.974" v="2979" actId="20577"/>
          <ac:spMkLst>
            <pc:docMk/>
            <pc:sldMk cId="4064818200" sldId="371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D343CBE1-B162-7D77-909F-5FE75B02294B}" dt="2023-10-23T16:07:32.465" v="2891" actId="1076"/>
          <ac:picMkLst>
            <pc:docMk/>
            <pc:sldMk cId="4064818200" sldId="371"/>
            <ac:picMk id="4" creationId="{5B199894-ABC6-FCE0-1C6D-773D6CA19082}"/>
          </ac:picMkLst>
        </pc:picChg>
        <pc:picChg chg="del">
          <ac:chgData name="Stephen Millmore" userId="S::stm31@cam.ac.uk::7b2404fb-f360-4859-a21a-833f72764a74" providerId="AD" clId="Web-{D343CBE1-B162-7D77-909F-5FE75B02294B}" dt="2023-10-23T16:05:09.774" v="2831"/>
          <ac:picMkLst>
            <pc:docMk/>
            <pc:sldMk cId="4064818200" sldId="371"/>
            <ac:picMk id="6" creationId="{5A062CB1-94F9-012D-4399-68F0492836F1}"/>
          </ac:picMkLst>
        </pc:picChg>
        <pc:picChg chg="add mod">
          <ac:chgData name="Stephen Millmore" userId="S::stm31@cam.ac.uk::7b2404fb-f360-4859-a21a-833f72764a74" providerId="AD" clId="Web-{D343CBE1-B162-7D77-909F-5FE75B02294B}" dt="2023-10-23T16:10:10.329" v="2915" actId="1076"/>
          <ac:picMkLst>
            <pc:docMk/>
            <pc:sldMk cId="4064818200" sldId="371"/>
            <ac:picMk id="7" creationId="{6ECD7730-E6CD-4A30-3170-F0953F8A9D1A}"/>
          </ac:picMkLst>
        </pc:picChg>
        <pc:picChg chg="del">
          <ac:chgData name="Stephen Millmore" userId="S::stm31@cam.ac.uk::7b2404fb-f360-4859-a21a-833f72764a74" providerId="AD" clId="Web-{D343CBE1-B162-7D77-909F-5FE75B02294B}" dt="2023-10-23T16:05:18.039" v="2834"/>
          <ac:picMkLst>
            <pc:docMk/>
            <pc:sldMk cId="4064818200" sldId="371"/>
            <ac:picMk id="8" creationId="{1B0D3255-2EC2-AE71-57B7-4F7D80B73B77}"/>
          </ac:picMkLst>
        </pc:picChg>
        <pc:picChg chg="mod">
          <ac:chgData name="Stephen Millmore" userId="S::stm31@cam.ac.uk::7b2404fb-f360-4859-a21a-833f72764a74" providerId="AD" clId="Web-{D343CBE1-B162-7D77-909F-5FE75B02294B}" dt="2023-10-23T16:05:43.587" v="2836" actId="1076"/>
          <ac:picMkLst>
            <pc:docMk/>
            <pc:sldMk cId="4064818200" sldId="371"/>
            <ac:picMk id="9" creationId="{71666476-F294-CF50-4915-E589EA4A7048}"/>
          </ac:picMkLst>
        </pc:picChg>
        <pc:picChg chg="del">
          <ac:chgData name="Stephen Millmore" userId="S::stm31@cam.ac.uk::7b2404fb-f360-4859-a21a-833f72764a74" providerId="AD" clId="Web-{D343CBE1-B162-7D77-909F-5FE75B02294B}" dt="2023-10-23T16:12:47.630" v="2977"/>
          <ac:picMkLst>
            <pc:docMk/>
            <pc:sldMk cId="4064818200" sldId="371"/>
            <ac:picMk id="10" creationId="{CA8E7A12-C0CA-2256-3D86-972BB3996684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3T16:10:30.533" v="2931" actId="1076"/>
          <ac:picMkLst>
            <pc:docMk/>
            <pc:sldMk cId="4064818200" sldId="371"/>
            <ac:picMk id="12" creationId="{6F1E316A-FD3E-0844-EE79-5334CD2B2749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3T16:12:32.739" v="2971" actId="1076"/>
          <ac:picMkLst>
            <pc:docMk/>
            <pc:sldMk cId="4064818200" sldId="371"/>
            <ac:picMk id="13" creationId="{2A958FB5-784D-E2B1-A2D3-2ED512E37AEF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3T16:13:16.350" v="2984" actId="1076"/>
          <ac:picMkLst>
            <pc:docMk/>
            <pc:sldMk cId="4064818200" sldId="371"/>
            <ac:picMk id="14" creationId="{39E02C49-C313-D221-A42D-87E75A867443}"/>
          </ac:picMkLst>
        </pc:picChg>
      </pc:sldChg>
      <pc:sldChg chg="addSp delSp modSp add replId addAnim delAnim">
        <pc:chgData name="Stephen Millmore" userId="S::stm31@cam.ac.uk::7b2404fb-f360-4859-a21a-833f72764a74" providerId="AD" clId="Web-{D343CBE1-B162-7D77-909F-5FE75B02294B}" dt="2023-10-23T16:25:35.574" v="3199"/>
        <pc:sldMkLst>
          <pc:docMk/>
          <pc:sldMk cId="688843196" sldId="372"/>
        </pc:sldMkLst>
        <pc:spChg chg="mod">
          <ac:chgData name="Stephen Millmore" userId="S::stm31@cam.ac.uk::7b2404fb-f360-4859-a21a-833f72764a74" providerId="AD" clId="Web-{D343CBE1-B162-7D77-909F-5FE75B02294B}" dt="2023-10-23T16:17:17.748" v="2996" actId="20577"/>
          <ac:spMkLst>
            <pc:docMk/>
            <pc:sldMk cId="688843196" sldId="372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3T16:24:03.087" v="3194" actId="20577"/>
          <ac:spMkLst>
            <pc:docMk/>
            <pc:sldMk cId="688843196" sldId="372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D343CBE1-B162-7D77-909F-5FE75B02294B}" dt="2023-10-23T16:17:45.061" v="3020"/>
          <ac:picMkLst>
            <pc:docMk/>
            <pc:sldMk cId="688843196" sldId="372"/>
            <ac:picMk id="4" creationId="{5B199894-ABC6-FCE0-1C6D-773D6CA19082}"/>
          </ac:picMkLst>
        </pc:picChg>
        <pc:picChg chg="add mod">
          <ac:chgData name="Stephen Millmore" userId="S::stm31@cam.ac.uk::7b2404fb-f360-4859-a21a-833f72764a74" providerId="AD" clId="Web-{D343CBE1-B162-7D77-909F-5FE75B02294B}" dt="2023-10-23T16:20:59.316" v="3113" actId="1076"/>
          <ac:picMkLst>
            <pc:docMk/>
            <pc:sldMk cId="688843196" sldId="372"/>
            <ac:picMk id="6" creationId="{A09C4708-0D6E-E9E4-1DBB-9D345ECE2842}"/>
          </ac:picMkLst>
        </pc:picChg>
        <pc:picChg chg="del">
          <ac:chgData name="Stephen Millmore" userId="S::stm31@cam.ac.uk::7b2404fb-f360-4859-a21a-833f72764a74" providerId="AD" clId="Web-{D343CBE1-B162-7D77-909F-5FE75B02294B}" dt="2023-10-23T16:17:43.264" v="3018"/>
          <ac:picMkLst>
            <pc:docMk/>
            <pc:sldMk cId="688843196" sldId="372"/>
            <ac:picMk id="7" creationId="{6ECD7730-E6CD-4A30-3170-F0953F8A9D1A}"/>
          </ac:picMkLst>
        </pc:picChg>
        <pc:picChg chg="add mod">
          <ac:chgData name="Stephen Millmore" userId="S::stm31@cam.ac.uk::7b2404fb-f360-4859-a21a-833f72764a74" providerId="AD" clId="Web-{D343CBE1-B162-7D77-909F-5FE75B02294B}" dt="2023-10-23T16:20:37.269" v="3090" actId="14100"/>
          <ac:picMkLst>
            <pc:docMk/>
            <pc:sldMk cId="688843196" sldId="372"/>
            <ac:picMk id="8" creationId="{43856422-DBDE-3E12-C138-CC9C28D75249}"/>
          </ac:picMkLst>
        </pc:picChg>
        <pc:picChg chg="del">
          <ac:chgData name="Stephen Millmore" userId="S::stm31@cam.ac.uk::7b2404fb-f360-4859-a21a-833f72764a74" providerId="AD" clId="Web-{D343CBE1-B162-7D77-909F-5FE75B02294B}" dt="2023-10-23T16:17:18.982" v="2997"/>
          <ac:picMkLst>
            <pc:docMk/>
            <pc:sldMk cId="688843196" sldId="372"/>
            <ac:picMk id="9" creationId="{71666476-F294-CF50-4915-E589EA4A7048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3T16:22:02.303" v="3141" actId="1076"/>
          <ac:picMkLst>
            <pc:docMk/>
            <pc:sldMk cId="688843196" sldId="372"/>
            <ac:picMk id="11" creationId="{079C5CC7-7BE8-6CE9-2302-4861B3AF2107}"/>
          </ac:picMkLst>
        </pc:picChg>
        <pc:picChg chg="del">
          <ac:chgData name="Stephen Millmore" userId="S::stm31@cam.ac.uk::7b2404fb-f360-4859-a21a-833f72764a74" providerId="AD" clId="Web-{D343CBE1-B162-7D77-909F-5FE75B02294B}" dt="2023-10-23T16:17:44.405" v="3019"/>
          <ac:picMkLst>
            <pc:docMk/>
            <pc:sldMk cId="688843196" sldId="372"/>
            <ac:picMk id="12" creationId="{6F1E316A-FD3E-0844-EE79-5334CD2B2749}"/>
          </ac:picMkLst>
        </pc:picChg>
        <pc:picChg chg="del">
          <ac:chgData name="Stephen Millmore" userId="S::stm31@cam.ac.uk::7b2404fb-f360-4859-a21a-833f72764a74" providerId="AD" clId="Web-{D343CBE1-B162-7D77-909F-5FE75B02294B}" dt="2023-10-23T16:17:46.202" v="3021"/>
          <ac:picMkLst>
            <pc:docMk/>
            <pc:sldMk cId="688843196" sldId="372"/>
            <ac:picMk id="13" creationId="{2A958FB5-784D-E2B1-A2D3-2ED512E37AEF}"/>
          </ac:picMkLst>
        </pc:picChg>
        <pc:picChg chg="del">
          <ac:chgData name="Stephen Millmore" userId="S::stm31@cam.ac.uk::7b2404fb-f360-4859-a21a-833f72764a74" providerId="AD" clId="Web-{D343CBE1-B162-7D77-909F-5FE75B02294B}" dt="2023-10-23T16:17:46.702" v="3022"/>
          <ac:picMkLst>
            <pc:docMk/>
            <pc:sldMk cId="688843196" sldId="372"/>
            <ac:picMk id="14" creationId="{39E02C49-C313-D221-A42D-87E75A867443}"/>
          </ac:picMkLst>
        </pc:picChg>
        <pc:picChg chg="add mod">
          <ac:chgData name="Stephen Millmore" userId="S::stm31@cam.ac.uk::7b2404fb-f360-4859-a21a-833f72764a74" providerId="AD" clId="Web-{D343CBE1-B162-7D77-909F-5FE75B02294B}" dt="2023-10-23T16:24:09.384" v="3198" actId="1076"/>
          <ac:picMkLst>
            <pc:docMk/>
            <pc:sldMk cId="688843196" sldId="372"/>
            <ac:picMk id="15" creationId="{B59B6A0F-CED3-40C5-370C-610176DB9C51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3T16:31:12.506" v="3402" actId="14100"/>
        <pc:sldMkLst>
          <pc:docMk/>
          <pc:sldMk cId="1592498405" sldId="373"/>
        </pc:sldMkLst>
        <pc:spChg chg="mod">
          <ac:chgData name="Stephen Millmore" userId="S::stm31@cam.ac.uk::7b2404fb-f360-4859-a21a-833f72764a74" providerId="AD" clId="Web-{D343CBE1-B162-7D77-909F-5FE75B02294B}" dt="2023-10-23T16:29:31.222" v="3371" actId="20577"/>
          <ac:spMkLst>
            <pc:docMk/>
            <pc:sldMk cId="1592498405" sldId="373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D343CBE1-B162-7D77-909F-5FE75B02294B}" dt="2023-10-23T16:29:41.410" v="3378" actId="14100"/>
          <ac:picMkLst>
            <pc:docMk/>
            <pc:sldMk cId="1592498405" sldId="373"/>
            <ac:picMk id="4" creationId="{AFDFBC82-9723-3046-90FA-3CF30BB4165E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3T16:30:17.958" v="3389" actId="1076"/>
          <ac:picMkLst>
            <pc:docMk/>
            <pc:sldMk cId="1592498405" sldId="373"/>
            <ac:picMk id="5" creationId="{EB7EF681-B239-AFC8-58AD-3A2CAB5096C2}"/>
          </ac:picMkLst>
        </pc:picChg>
        <pc:picChg chg="mod">
          <ac:chgData name="Stephen Millmore" userId="S::stm31@cam.ac.uk::7b2404fb-f360-4859-a21a-833f72764a74" providerId="AD" clId="Web-{D343CBE1-B162-7D77-909F-5FE75B02294B}" dt="2023-10-23T16:25:57.841" v="3202" actId="1076"/>
          <ac:picMkLst>
            <pc:docMk/>
            <pc:sldMk cId="1592498405" sldId="373"/>
            <ac:picMk id="6" creationId="{A09C4708-0D6E-E9E4-1DBB-9D345ECE2842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3T16:30:33.302" v="3393" actId="1076"/>
          <ac:picMkLst>
            <pc:docMk/>
            <pc:sldMk cId="1592498405" sldId="373"/>
            <ac:picMk id="7" creationId="{6CB0576A-C687-BA8F-8549-0D0222CEDEE1}"/>
          </ac:picMkLst>
        </pc:picChg>
        <pc:picChg chg="del">
          <ac:chgData name="Stephen Millmore" userId="S::stm31@cam.ac.uk::7b2404fb-f360-4859-a21a-833f72764a74" providerId="AD" clId="Web-{D343CBE1-B162-7D77-909F-5FE75B02294B}" dt="2023-10-23T16:27:21.640" v="3285"/>
          <ac:picMkLst>
            <pc:docMk/>
            <pc:sldMk cId="1592498405" sldId="373"/>
            <ac:picMk id="8" creationId="{43856422-DBDE-3E12-C138-CC9C28D75249}"/>
          </ac:picMkLst>
        </pc:picChg>
        <pc:picChg chg="del">
          <ac:chgData name="Stephen Millmore" userId="S::stm31@cam.ac.uk::7b2404fb-f360-4859-a21a-833f72764a74" providerId="AD" clId="Web-{D343CBE1-B162-7D77-909F-5FE75B02294B}" dt="2023-10-23T16:27:22.656" v="3286"/>
          <ac:picMkLst>
            <pc:docMk/>
            <pc:sldMk cId="1592498405" sldId="373"/>
            <ac:picMk id="11" creationId="{079C5CC7-7BE8-6CE9-2302-4861B3AF2107}"/>
          </ac:picMkLst>
        </pc:picChg>
        <pc:picChg chg="del">
          <ac:chgData name="Stephen Millmore" userId="S::stm31@cam.ac.uk::7b2404fb-f360-4859-a21a-833f72764a74" providerId="AD" clId="Web-{D343CBE1-B162-7D77-909F-5FE75B02294B}" dt="2023-10-23T16:27:23.765" v="3287"/>
          <ac:picMkLst>
            <pc:docMk/>
            <pc:sldMk cId="1592498405" sldId="373"/>
            <ac:picMk id="15" creationId="{B59B6A0F-CED3-40C5-370C-610176DB9C51}"/>
          </ac:picMkLst>
        </pc:picChg>
        <pc:cxnChg chg="add mod">
          <ac:chgData name="Stephen Millmore" userId="S::stm31@cam.ac.uk::7b2404fb-f360-4859-a21a-833f72764a74" providerId="AD" clId="Web-{D343CBE1-B162-7D77-909F-5FE75B02294B}" dt="2023-10-23T16:30:52.912" v="3397"/>
          <ac:cxnSpMkLst>
            <pc:docMk/>
            <pc:sldMk cId="1592498405" sldId="373"/>
            <ac:cxnSpMk id="9" creationId="{65C4C865-1EF3-1CCA-2B4B-DBBDF30310C5}"/>
          </ac:cxnSpMkLst>
        </pc:cxnChg>
        <pc:cxnChg chg="add mod">
          <ac:chgData name="Stephen Millmore" userId="S::stm31@cam.ac.uk::7b2404fb-f360-4859-a21a-833f72764a74" providerId="AD" clId="Web-{D343CBE1-B162-7D77-909F-5FE75B02294B}" dt="2023-10-23T16:31:12.506" v="3402" actId="14100"/>
          <ac:cxnSpMkLst>
            <pc:docMk/>
            <pc:sldMk cId="1592498405" sldId="373"/>
            <ac:cxnSpMk id="10" creationId="{5093F21C-6105-147F-2C2F-85A45BFEEC65}"/>
          </ac:cxnSpMkLst>
        </pc:cxnChg>
      </pc:sldChg>
      <pc:sldChg chg="addSp delSp modSp add ord replId">
        <pc:chgData name="Stephen Millmore" userId="S::stm31@cam.ac.uk::7b2404fb-f360-4859-a21a-833f72764a74" providerId="AD" clId="Web-{D343CBE1-B162-7D77-909F-5FE75B02294B}" dt="2023-10-25T09:25:19.440" v="3552" actId="1076"/>
        <pc:sldMkLst>
          <pc:docMk/>
          <pc:sldMk cId="1682830760" sldId="374"/>
        </pc:sldMkLst>
        <pc:spChg chg="mod">
          <ac:chgData name="Stephen Millmore" userId="S::stm31@cam.ac.uk::7b2404fb-f360-4859-a21a-833f72764a74" providerId="AD" clId="Web-{D343CBE1-B162-7D77-909F-5FE75B02294B}" dt="2023-10-25T09:20:47.370" v="3424" actId="20577"/>
          <ac:spMkLst>
            <pc:docMk/>
            <pc:sldMk cId="1682830760" sldId="374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5T09:25:15.658" v="3551" actId="20577"/>
          <ac:spMkLst>
            <pc:docMk/>
            <pc:sldMk cId="1682830760" sldId="374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D343CBE1-B162-7D77-909F-5FE75B02294B}" dt="2023-10-25T09:21:30.200" v="3427"/>
          <ac:picMkLst>
            <pc:docMk/>
            <pc:sldMk cId="1682830760" sldId="374"/>
            <ac:picMk id="4" creationId="{B1F14430-E09C-6A99-F9B0-E565F7225E85}"/>
          </ac:picMkLst>
        </pc:picChg>
        <pc:picChg chg="add mod">
          <ac:chgData name="Stephen Millmore" userId="S::stm31@cam.ac.uk::7b2404fb-f360-4859-a21a-833f72764a74" providerId="AD" clId="Web-{D343CBE1-B162-7D77-909F-5FE75B02294B}" dt="2023-10-25T09:21:34.731" v="3433" actId="1076"/>
          <ac:picMkLst>
            <pc:docMk/>
            <pc:sldMk cId="1682830760" sldId="374"/>
            <ac:picMk id="6" creationId="{0B761A99-0C7A-2E68-2B7D-14291414FBA4}"/>
          </ac:picMkLst>
        </pc:picChg>
        <pc:picChg chg="add mod">
          <ac:chgData name="Stephen Millmore" userId="S::stm31@cam.ac.uk::7b2404fb-f360-4859-a21a-833f72764a74" providerId="AD" clId="Web-{D343CBE1-B162-7D77-909F-5FE75B02294B}" dt="2023-10-25T09:21:34.747" v="3434" actId="1076"/>
          <ac:picMkLst>
            <pc:docMk/>
            <pc:sldMk cId="1682830760" sldId="374"/>
            <ac:picMk id="8" creationId="{A5A7B895-91E8-5DAA-D7F7-543A7EC3B081}"/>
          </ac:picMkLst>
        </pc:picChg>
        <pc:picChg chg="add mod">
          <ac:chgData name="Stephen Millmore" userId="S::stm31@cam.ac.uk::7b2404fb-f360-4859-a21a-833f72764a74" providerId="AD" clId="Web-{D343CBE1-B162-7D77-909F-5FE75B02294B}" dt="2023-10-25T09:21:34.747" v="3435" actId="1076"/>
          <ac:picMkLst>
            <pc:docMk/>
            <pc:sldMk cId="1682830760" sldId="374"/>
            <ac:picMk id="10" creationId="{6C320747-498F-3794-0CC1-BF26A4705DB1}"/>
          </ac:picMkLst>
        </pc:picChg>
        <pc:picChg chg="add mod">
          <ac:chgData name="Stephen Millmore" userId="S::stm31@cam.ac.uk::7b2404fb-f360-4859-a21a-833f72764a74" providerId="AD" clId="Web-{D343CBE1-B162-7D77-909F-5FE75B02294B}" dt="2023-10-25T09:23:06.702" v="3476" actId="1076"/>
          <ac:picMkLst>
            <pc:docMk/>
            <pc:sldMk cId="1682830760" sldId="374"/>
            <ac:picMk id="15" creationId="{57377A2C-FE36-0CED-7F88-F9C57F617427}"/>
          </ac:picMkLst>
        </pc:picChg>
        <pc:picChg chg="add mod">
          <ac:chgData name="Stephen Millmore" userId="S::stm31@cam.ac.uk::7b2404fb-f360-4859-a21a-833f72764a74" providerId="AD" clId="Web-{D343CBE1-B162-7D77-909F-5FE75B02294B}" dt="2023-10-25T09:25:19.440" v="3552" actId="1076"/>
          <ac:picMkLst>
            <pc:docMk/>
            <pc:sldMk cId="1682830760" sldId="374"/>
            <ac:picMk id="16" creationId="{576D4D0E-4597-A0B2-C980-94D46421BEE7}"/>
          </ac:picMkLst>
        </pc:picChg>
        <pc:cxnChg chg="add mod">
          <ac:chgData name="Stephen Millmore" userId="S::stm31@cam.ac.uk::7b2404fb-f360-4859-a21a-833f72764a74" providerId="AD" clId="Web-{D343CBE1-B162-7D77-909F-5FE75B02294B}" dt="2023-10-25T09:21:34.762" v="3436" actId="1076"/>
          <ac:cxnSpMkLst>
            <pc:docMk/>
            <pc:sldMk cId="1682830760" sldId="374"/>
            <ac:cxnSpMk id="12" creationId="{93424610-664B-63FD-46EE-5E5025E8E364}"/>
          </ac:cxnSpMkLst>
        </pc:cxnChg>
        <pc:cxnChg chg="add mod">
          <ac:chgData name="Stephen Millmore" userId="S::stm31@cam.ac.uk::7b2404fb-f360-4859-a21a-833f72764a74" providerId="AD" clId="Web-{D343CBE1-B162-7D77-909F-5FE75B02294B}" dt="2023-10-25T09:21:34.762" v="3437" actId="1076"/>
          <ac:cxnSpMkLst>
            <pc:docMk/>
            <pc:sldMk cId="1682830760" sldId="374"/>
            <ac:cxnSpMk id="14" creationId="{AC4567A4-CB10-E6A9-4EFE-9B1DE0172129}"/>
          </ac:cxnSpMkLst>
        </pc:cxnChg>
      </pc:sldChg>
      <pc:sldChg chg="addSp delSp modSp add replId">
        <pc:chgData name="Stephen Millmore" userId="S::stm31@cam.ac.uk::7b2404fb-f360-4859-a21a-833f72764a74" providerId="AD" clId="Web-{D343CBE1-B162-7D77-909F-5FE75B02294B}" dt="2023-10-25T09:32:07.731" v="3693" actId="1076"/>
        <pc:sldMkLst>
          <pc:docMk/>
          <pc:sldMk cId="3572303912" sldId="375"/>
        </pc:sldMkLst>
        <pc:spChg chg="mod">
          <ac:chgData name="Stephen Millmore" userId="S::stm31@cam.ac.uk::7b2404fb-f360-4859-a21a-833f72764a74" providerId="AD" clId="Web-{D343CBE1-B162-7D77-909F-5FE75B02294B}" dt="2023-10-25T09:31:49.777" v="3686" actId="20577"/>
          <ac:spMkLst>
            <pc:docMk/>
            <pc:sldMk cId="3572303912" sldId="375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D343CBE1-B162-7D77-909F-5FE75B02294B}" dt="2023-10-25T09:29:44.196" v="3640" actId="1076"/>
          <ac:picMkLst>
            <pc:docMk/>
            <pc:sldMk cId="3572303912" sldId="375"/>
            <ac:picMk id="4" creationId="{313DE07A-57D5-F253-EFB5-0F5FA1AA3E48}"/>
          </ac:picMkLst>
        </pc:picChg>
        <pc:picChg chg="add mod">
          <ac:chgData name="Stephen Millmore" userId="S::stm31@cam.ac.uk::7b2404fb-f360-4859-a21a-833f72764a74" providerId="AD" clId="Web-{D343CBE1-B162-7D77-909F-5FE75B02294B}" dt="2023-10-25T09:30:21.978" v="3644" actId="1076"/>
          <ac:picMkLst>
            <pc:docMk/>
            <pc:sldMk cId="3572303912" sldId="375"/>
            <ac:picMk id="5" creationId="{06FFF0CF-56AD-D751-26C4-78BBB955DC69}"/>
          </ac:picMkLst>
        </pc:picChg>
        <pc:picChg chg="del">
          <ac:chgData name="Stephen Millmore" userId="S::stm31@cam.ac.uk::7b2404fb-f360-4859-a21a-833f72764a74" providerId="AD" clId="Web-{D343CBE1-B162-7D77-909F-5FE75B02294B}" dt="2023-10-25T09:26:57.333" v="3558"/>
          <ac:picMkLst>
            <pc:docMk/>
            <pc:sldMk cId="3572303912" sldId="375"/>
            <ac:picMk id="6" creationId="{0B761A99-0C7A-2E68-2B7D-14291414FBA4}"/>
          </ac:picMkLst>
        </pc:picChg>
        <pc:picChg chg="add mod">
          <ac:chgData name="Stephen Millmore" userId="S::stm31@cam.ac.uk::7b2404fb-f360-4859-a21a-833f72764a74" providerId="AD" clId="Web-{D343CBE1-B162-7D77-909F-5FE75B02294B}" dt="2023-10-25T09:32:07.731" v="3693" actId="1076"/>
          <ac:picMkLst>
            <pc:docMk/>
            <pc:sldMk cId="3572303912" sldId="375"/>
            <ac:picMk id="7" creationId="{953A8473-2EF1-1079-0088-ACB018110C4F}"/>
          </ac:picMkLst>
        </pc:picChg>
        <pc:picChg chg="del">
          <ac:chgData name="Stephen Millmore" userId="S::stm31@cam.ac.uk::7b2404fb-f360-4859-a21a-833f72764a74" providerId="AD" clId="Web-{D343CBE1-B162-7D77-909F-5FE75B02294B}" dt="2023-10-25T09:26:39.738" v="3557"/>
          <ac:picMkLst>
            <pc:docMk/>
            <pc:sldMk cId="3572303912" sldId="375"/>
            <ac:picMk id="8" creationId="{A5A7B895-91E8-5DAA-D7F7-543A7EC3B081}"/>
          </ac:picMkLst>
        </pc:picChg>
        <pc:picChg chg="del">
          <ac:chgData name="Stephen Millmore" userId="S::stm31@cam.ac.uk::7b2404fb-f360-4859-a21a-833f72764a74" providerId="AD" clId="Web-{D343CBE1-B162-7D77-909F-5FE75B02294B}" dt="2023-10-25T09:26:39.723" v="3556"/>
          <ac:picMkLst>
            <pc:docMk/>
            <pc:sldMk cId="3572303912" sldId="375"/>
            <ac:picMk id="10" creationId="{6C320747-498F-3794-0CC1-BF26A4705DB1}"/>
          </ac:picMkLst>
        </pc:picChg>
        <pc:picChg chg="mod">
          <ac:chgData name="Stephen Millmore" userId="S::stm31@cam.ac.uk::7b2404fb-f360-4859-a21a-833f72764a74" providerId="AD" clId="Web-{D343CBE1-B162-7D77-909F-5FE75B02294B}" dt="2023-10-25T09:27:25.240" v="3574" actId="1076"/>
          <ac:picMkLst>
            <pc:docMk/>
            <pc:sldMk cId="3572303912" sldId="375"/>
            <ac:picMk id="15" creationId="{57377A2C-FE36-0CED-7F88-F9C57F617427}"/>
          </ac:picMkLst>
        </pc:picChg>
        <pc:picChg chg="mod">
          <ac:chgData name="Stephen Millmore" userId="S::stm31@cam.ac.uk::7b2404fb-f360-4859-a21a-833f72764a74" providerId="AD" clId="Web-{D343CBE1-B162-7D77-909F-5FE75B02294B}" dt="2023-10-25T09:27:04.489" v="3559" actId="1076"/>
          <ac:picMkLst>
            <pc:docMk/>
            <pc:sldMk cId="3572303912" sldId="375"/>
            <ac:picMk id="16" creationId="{576D4D0E-4597-A0B2-C980-94D46421BEE7}"/>
          </ac:picMkLst>
        </pc:picChg>
        <pc:cxnChg chg="del">
          <ac:chgData name="Stephen Millmore" userId="S::stm31@cam.ac.uk::7b2404fb-f360-4859-a21a-833f72764a74" providerId="AD" clId="Web-{D343CBE1-B162-7D77-909F-5FE75B02294B}" dt="2023-10-25T09:26:39.723" v="3555"/>
          <ac:cxnSpMkLst>
            <pc:docMk/>
            <pc:sldMk cId="3572303912" sldId="375"/>
            <ac:cxnSpMk id="12" creationId="{93424610-664B-63FD-46EE-5E5025E8E364}"/>
          </ac:cxnSpMkLst>
        </pc:cxnChg>
        <pc:cxnChg chg="del">
          <ac:chgData name="Stephen Millmore" userId="S::stm31@cam.ac.uk::7b2404fb-f360-4859-a21a-833f72764a74" providerId="AD" clId="Web-{D343CBE1-B162-7D77-909F-5FE75B02294B}" dt="2023-10-25T09:26:39.723" v="3554"/>
          <ac:cxnSpMkLst>
            <pc:docMk/>
            <pc:sldMk cId="3572303912" sldId="375"/>
            <ac:cxnSpMk id="14" creationId="{AC4567A4-CB10-E6A9-4EFE-9B1DE0172129}"/>
          </ac:cxnSpMkLst>
        </pc:cxnChg>
      </pc:sldChg>
      <pc:sldChg chg="addSp delSp modSp add replId">
        <pc:chgData name="Stephen Millmore" userId="S::stm31@cam.ac.uk::7b2404fb-f360-4859-a21a-833f72764a74" providerId="AD" clId="Web-{D343CBE1-B162-7D77-909F-5FE75B02294B}" dt="2023-10-25T13:51:09.499" v="3910" actId="20577"/>
        <pc:sldMkLst>
          <pc:docMk/>
          <pc:sldMk cId="2684825803" sldId="376"/>
        </pc:sldMkLst>
        <pc:spChg chg="mod">
          <ac:chgData name="Stephen Millmore" userId="S::stm31@cam.ac.uk::7b2404fb-f360-4859-a21a-833f72764a74" providerId="AD" clId="Web-{D343CBE1-B162-7D77-909F-5FE75B02294B}" dt="2023-10-25T09:36:20.237" v="3699" actId="20577"/>
          <ac:spMkLst>
            <pc:docMk/>
            <pc:sldMk cId="2684825803" sldId="376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5T13:51:09.499" v="3910" actId="20577"/>
          <ac:spMkLst>
            <pc:docMk/>
            <pc:sldMk cId="2684825803" sldId="376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D343CBE1-B162-7D77-909F-5FE75B02294B}" dt="2023-10-25T09:36:30.597" v="3704"/>
          <ac:picMkLst>
            <pc:docMk/>
            <pc:sldMk cId="2684825803" sldId="376"/>
            <ac:picMk id="4" creationId="{313DE07A-57D5-F253-EFB5-0F5FA1AA3E48}"/>
          </ac:picMkLst>
        </pc:picChg>
        <pc:picChg chg="add mod">
          <ac:chgData name="Stephen Millmore" userId="S::stm31@cam.ac.uk::7b2404fb-f360-4859-a21a-833f72764a74" providerId="AD" clId="Web-{D343CBE1-B162-7D77-909F-5FE75B02294B}" dt="2023-10-25T13:50:01.700" v="3888" actId="1076"/>
          <ac:picMkLst>
            <pc:docMk/>
            <pc:sldMk cId="2684825803" sldId="376"/>
            <ac:picMk id="4" creationId="{FD047E5A-D547-4EBB-042C-6107FA21A2D9}"/>
          </ac:picMkLst>
        </pc:picChg>
        <pc:picChg chg="del">
          <ac:chgData name="Stephen Millmore" userId="S::stm31@cam.ac.uk::7b2404fb-f360-4859-a21a-833f72764a74" providerId="AD" clId="Web-{D343CBE1-B162-7D77-909F-5FE75B02294B}" dt="2023-10-25T09:36:30.597" v="3703"/>
          <ac:picMkLst>
            <pc:docMk/>
            <pc:sldMk cId="2684825803" sldId="376"/>
            <ac:picMk id="5" creationId="{06FFF0CF-56AD-D751-26C4-78BBB955DC69}"/>
          </ac:picMkLst>
        </pc:picChg>
        <pc:picChg chg="del">
          <ac:chgData name="Stephen Millmore" userId="S::stm31@cam.ac.uk::7b2404fb-f360-4859-a21a-833f72764a74" providerId="AD" clId="Web-{D343CBE1-B162-7D77-909F-5FE75B02294B}" dt="2023-10-25T09:36:30.597" v="3702"/>
          <ac:picMkLst>
            <pc:docMk/>
            <pc:sldMk cId="2684825803" sldId="376"/>
            <ac:picMk id="7" creationId="{953A8473-2EF1-1079-0088-ACB018110C4F}"/>
          </ac:picMkLst>
        </pc:picChg>
        <pc:picChg chg="del mod">
          <ac:chgData name="Stephen Millmore" userId="S::stm31@cam.ac.uk::7b2404fb-f360-4859-a21a-833f72764a74" providerId="AD" clId="Web-{D343CBE1-B162-7D77-909F-5FE75B02294B}" dt="2023-10-25T13:50:13.513" v="3889"/>
          <ac:picMkLst>
            <pc:docMk/>
            <pc:sldMk cId="2684825803" sldId="376"/>
            <ac:picMk id="15" creationId="{57377A2C-FE36-0CED-7F88-F9C57F617427}"/>
          </ac:picMkLst>
        </pc:picChg>
        <pc:picChg chg="del">
          <ac:chgData name="Stephen Millmore" userId="S::stm31@cam.ac.uk::7b2404fb-f360-4859-a21a-833f72764a74" providerId="AD" clId="Web-{D343CBE1-B162-7D77-909F-5FE75B02294B}" dt="2023-10-25T09:36:23.175" v="3700"/>
          <ac:picMkLst>
            <pc:docMk/>
            <pc:sldMk cId="2684825803" sldId="376"/>
            <ac:picMk id="16" creationId="{576D4D0E-4597-A0B2-C980-94D46421BEE7}"/>
          </ac:picMkLst>
        </pc:picChg>
      </pc:sldChg>
      <pc:sldChg chg="addSp delSp modSp add replId addAnim delAnim modAnim">
        <pc:chgData name="Stephen Millmore" userId="S::stm31@cam.ac.uk::7b2404fb-f360-4859-a21a-833f72764a74" providerId="AD" clId="Web-{D343CBE1-B162-7D77-909F-5FE75B02294B}" dt="2023-10-25T15:52:43.334" v="4166" actId="14100"/>
        <pc:sldMkLst>
          <pc:docMk/>
          <pc:sldMk cId="52470706" sldId="377"/>
        </pc:sldMkLst>
        <pc:spChg chg="del">
          <ac:chgData name="Stephen Millmore" userId="S::stm31@cam.ac.uk::7b2404fb-f360-4859-a21a-833f72764a74" providerId="AD" clId="Web-{D343CBE1-B162-7D77-909F-5FE75B02294B}" dt="2023-10-25T13:51:28.688" v="3912"/>
          <ac:spMkLst>
            <pc:docMk/>
            <pc:sldMk cId="52470706" sldId="377"/>
            <ac:spMk id="3" creationId="{69EC1D8A-C277-16B1-20EC-6260B0088281}"/>
          </ac:spMkLst>
        </pc:spChg>
        <pc:spChg chg="add mod">
          <ac:chgData name="Stephen Millmore" userId="S::stm31@cam.ac.uk::7b2404fb-f360-4859-a21a-833f72764a74" providerId="AD" clId="Web-{D343CBE1-B162-7D77-909F-5FE75B02294B}" dt="2023-10-25T15:46:27.731" v="4060" actId="14100"/>
          <ac:spMkLst>
            <pc:docMk/>
            <pc:sldMk cId="52470706" sldId="377"/>
            <ac:spMk id="4" creationId="{4807F817-A602-AF0B-8C9E-18099D6D559C}"/>
          </ac:spMkLst>
        </pc:spChg>
        <pc:spChg chg="add mod">
          <ac:chgData name="Stephen Millmore" userId="S::stm31@cam.ac.uk::7b2404fb-f360-4859-a21a-833f72764a74" providerId="AD" clId="Web-{D343CBE1-B162-7D77-909F-5FE75B02294B}" dt="2023-10-25T15:47:09.857" v="4079" actId="20577"/>
          <ac:spMkLst>
            <pc:docMk/>
            <pc:sldMk cId="52470706" sldId="377"/>
            <ac:spMk id="6" creationId="{686448AC-9E29-73C7-5512-EC636B5AEFEF}"/>
          </ac:spMkLst>
        </pc:spChg>
        <pc:spChg chg="add del mod">
          <ac:chgData name="Stephen Millmore" userId="S::stm31@cam.ac.uk::7b2404fb-f360-4859-a21a-833f72764a74" providerId="AD" clId="Web-{D343CBE1-B162-7D77-909F-5FE75B02294B}" dt="2023-10-25T13:51:33.672" v="3913"/>
          <ac:spMkLst>
            <pc:docMk/>
            <pc:sldMk cId="52470706" sldId="377"/>
            <ac:spMk id="6" creationId="{D06016BA-7B84-6581-61C2-30176516899A}"/>
          </ac:spMkLst>
        </pc:spChg>
        <pc:spChg chg="add mod">
          <ac:chgData name="Stephen Millmore" userId="S::stm31@cam.ac.uk::7b2404fb-f360-4859-a21a-833f72764a74" providerId="AD" clId="Web-{D343CBE1-B162-7D77-909F-5FE75B02294B}" dt="2023-10-25T13:57:10.591" v="3921"/>
          <ac:spMkLst>
            <pc:docMk/>
            <pc:sldMk cId="52470706" sldId="377"/>
            <ac:spMk id="8" creationId="{9D5E7468-238D-30A6-2F60-5D4ABBFA3230}"/>
          </ac:spMkLst>
        </pc:spChg>
        <pc:spChg chg="add mod">
          <ac:chgData name="Stephen Millmore" userId="S::stm31@cam.ac.uk::7b2404fb-f360-4859-a21a-833f72764a74" providerId="AD" clId="Web-{D343CBE1-B162-7D77-909F-5FE75B02294B}" dt="2023-10-25T13:57:42.436" v="3945" actId="1076"/>
          <ac:spMkLst>
            <pc:docMk/>
            <pc:sldMk cId="52470706" sldId="377"/>
            <ac:spMk id="9" creationId="{EE6DCE1A-DD7F-3455-47E6-558893E2B295}"/>
          </ac:spMkLst>
        </pc:spChg>
        <pc:spChg chg="add mod">
          <ac:chgData name="Stephen Millmore" userId="S::stm31@cam.ac.uk::7b2404fb-f360-4859-a21a-833f72764a74" providerId="AD" clId="Web-{D343CBE1-B162-7D77-909F-5FE75B02294B}" dt="2023-10-25T14:00:47.287" v="3960" actId="14100"/>
          <ac:spMkLst>
            <pc:docMk/>
            <pc:sldMk cId="52470706" sldId="377"/>
            <ac:spMk id="13" creationId="{6855C58A-7900-70B4-945D-F1B395E440F5}"/>
          </ac:spMkLst>
        </pc:spChg>
        <pc:spChg chg="add mod">
          <ac:chgData name="Stephen Millmore" userId="S::stm31@cam.ac.uk::7b2404fb-f360-4859-a21a-833f72764a74" providerId="AD" clId="Web-{D343CBE1-B162-7D77-909F-5FE75B02294B}" dt="2023-10-25T14:01:01.381" v="3968" actId="20577"/>
          <ac:spMkLst>
            <pc:docMk/>
            <pc:sldMk cId="52470706" sldId="377"/>
            <ac:spMk id="15" creationId="{EAD06376-D393-2B61-B0DD-EB95DA98B6B4}"/>
          </ac:spMkLst>
        </pc:spChg>
        <pc:spChg chg="add mod">
          <ac:chgData name="Stephen Millmore" userId="S::stm31@cam.ac.uk::7b2404fb-f360-4859-a21a-833f72764a74" providerId="AD" clId="Web-{D343CBE1-B162-7D77-909F-5FE75B02294B}" dt="2023-10-25T15:50:28.425" v="4122" actId="14100"/>
          <ac:spMkLst>
            <pc:docMk/>
            <pc:sldMk cId="52470706" sldId="377"/>
            <ac:spMk id="16" creationId="{93681724-F596-BA63-0BB1-7906F8143E13}"/>
          </ac:spMkLst>
        </pc:spChg>
        <pc:spChg chg="add mod">
          <ac:chgData name="Stephen Millmore" userId="S::stm31@cam.ac.uk::7b2404fb-f360-4859-a21a-833f72764a74" providerId="AD" clId="Web-{D343CBE1-B162-7D77-909F-5FE75B02294B}" dt="2023-10-25T14:02:57.729" v="3982" actId="14100"/>
          <ac:spMkLst>
            <pc:docMk/>
            <pc:sldMk cId="52470706" sldId="377"/>
            <ac:spMk id="19" creationId="{D4694B09-1EB7-C33B-C898-B597D886F74D}"/>
          </ac:spMkLst>
        </pc:spChg>
        <pc:spChg chg="add mod">
          <ac:chgData name="Stephen Millmore" userId="S::stm31@cam.ac.uk::7b2404fb-f360-4859-a21a-833f72764a74" providerId="AD" clId="Web-{D343CBE1-B162-7D77-909F-5FE75B02294B}" dt="2023-10-25T15:50:52.738" v="4132" actId="20577"/>
          <ac:spMkLst>
            <pc:docMk/>
            <pc:sldMk cId="52470706" sldId="377"/>
            <ac:spMk id="20" creationId="{D2418CF3-BE6A-D582-7101-4BF9BD1F4F99}"/>
          </ac:spMkLst>
        </pc:spChg>
        <pc:spChg chg="add mod">
          <ac:chgData name="Stephen Millmore" userId="S::stm31@cam.ac.uk::7b2404fb-f360-4859-a21a-833f72764a74" providerId="AD" clId="Web-{D343CBE1-B162-7D77-909F-5FE75B02294B}" dt="2023-10-25T14:04:06.466" v="4008" actId="14100"/>
          <ac:spMkLst>
            <pc:docMk/>
            <pc:sldMk cId="52470706" sldId="377"/>
            <ac:spMk id="21" creationId="{C2C41933-D174-40FF-C7D9-D64F0CC204D9}"/>
          </ac:spMkLst>
        </pc:spChg>
        <pc:spChg chg="add mod">
          <ac:chgData name="Stephen Millmore" userId="S::stm31@cam.ac.uk::7b2404fb-f360-4859-a21a-833f72764a74" providerId="AD" clId="Web-{D343CBE1-B162-7D77-909F-5FE75B02294B}" dt="2023-10-25T14:03:07.979" v="3984" actId="1076"/>
          <ac:spMkLst>
            <pc:docMk/>
            <pc:sldMk cId="52470706" sldId="377"/>
            <ac:spMk id="25" creationId="{5F5C3866-1015-A976-8BEA-092DDF3B0FD5}"/>
          </ac:spMkLst>
        </pc:spChg>
        <pc:spChg chg="add mod">
          <ac:chgData name="Stephen Millmore" userId="S::stm31@cam.ac.uk::7b2404fb-f360-4859-a21a-833f72764a74" providerId="AD" clId="Web-{D343CBE1-B162-7D77-909F-5FE75B02294B}" dt="2023-10-25T15:51:51.989" v="4155" actId="1076"/>
          <ac:spMkLst>
            <pc:docMk/>
            <pc:sldMk cId="52470706" sldId="377"/>
            <ac:spMk id="28" creationId="{BB4E687E-C9E2-E85A-8EE4-AFE50A94D0AE}"/>
          </ac:spMkLst>
        </pc:spChg>
        <pc:spChg chg="add mod">
          <ac:chgData name="Stephen Millmore" userId="S::stm31@cam.ac.uk::7b2404fb-f360-4859-a21a-833f72764a74" providerId="AD" clId="Web-{D343CBE1-B162-7D77-909F-5FE75B02294B}" dt="2023-10-25T14:07:11.489" v="4012" actId="1076"/>
          <ac:spMkLst>
            <pc:docMk/>
            <pc:sldMk cId="52470706" sldId="377"/>
            <ac:spMk id="29" creationId="{67EE7341-248A-1520-E635-0E2C910A26BF}"/>
          </ac:spMkLst>
        </pc:spChg>
        <pc:spChg chg="add del">
          <ac:chgData name="Stephen Millmore" userId="S::stm31@cam.ac.uk::7b2404fb-f360-4859-a21a-833f72764a74" providerId="AD" clId="Web-{D343CBE1-B162-7D77-909F-5FE75B02294B}" dt="2023-10-25T14:07:18.301" v="4014"/>
          <ac:spMkLst>
            <pc:docMk/>
            <pc:sldMk cId="52470706" sldId="377"/>
            <ac:spMk id="31" creationId="{1C91679B-1E95-E624-71A4-D7BAE1733EC5}"/>
          </ac:spMkLst>
        </pc:spChg>
        <pc:spChg chg="add mod">
          <ac:chgData name="Stephen Millmore" userId="S::stm31@cam.ac.uk::7b2404fb-f360-4859-a21a-833f72764a74" providerId="AD" clId="Web-{D343CBE1-B162-7D77-909F-5FE75B02294B}" dt="2023-10-25T15:52:10.677" v="4158" actId="14100"/>
          <ac:spMkLst>
            <pc:docMk/>
            <pc:sldMk cId="52470706" sldId="377"/>
            <ac:spMk id="31" creationId="{713764DF-B4AB-F102-9113-B6122EA954A0}"/>
          </ac:spMkLst>
        </pc:spChg>
        <pc:spChg chg="add mod">
          <ac:chgData name="Stephen Millmore" userId="S::stm31@cam.ac.uk::7b2404fb-f360-4859-a21a-833f72764a74" providerId="AD" clId="Web-{D343CBE1-B162-7D77-909F-5FE75B02294B}" dt="2023-10-25T14:08:09.163" v="4031" actId="1076"/>
          <ac:spMkLst>
            <pc:docMk/>
            <pc:sldMk cId="52470706" sldId="377"/>
            <ac:spMk id="33" creationId="{4D9EBD43-1C04-3466-FCAF-5284977C9A7E}"/>
          </ac:spMkLst>
        </pc:spChg>
        <pc:spChg chg="add mod">
          <ac:chgData name="Stephen Millmore" userId="S::stm31@cam.ac.uk::7b2404fb-f360-4859-a21a-833f72764a74" providerId="AD" clId="Web-{D343CBE1-B162-7D77-909F-5FE75B02294B}" dt="2023-10-25T15:52:23.521" v="4160" actId="1076"/>
          <ac:spMkLst>
            <pc:docMk/>
            <pc:sldMk cId="52470706" sldId="377"/>
            <ac:spMk id="34" creationId="{636D911E-AC73-F843-1D7F-0B4431216EEB}"/>
          </ac:spMkLst>
        </pc:spChg>
        <pc:picChg chg="del">
          <ac:chgData name="Stephen Millmore" userId="S::stm31@cam.ac.uk::7b2404fb-f360-4859-a21a-833f72764a74" providerId="AD" clId="Web-{D343CBE1-B162-7D77-909F-5FE75B02294B}" dt="2023-10-25T13:51:35.297" v="3914"/>
          <ac:picMkLst>
            <pc:docMk/>
            <pc:sldMk cId="52470706" sldId="377"/>
            <ac:picMk id="4" creationId="{FD047E5A-D547-4EBB-042C-6107FA21A2D9}"/>
          </ac:picMkLst>
        </pc:picChg>
        <pc:picChg chg="add mod">
          <ac:chgData name="Stephen Millmore" userId="S::stm31@cam.ac.uk::7b2404fb-f360-4859-a21a-833f72764a74" providerId="AD" clId="Web-{D343CBE1-B162-7D77-909F-5FE75B02294B}" dt="2023-10-25T13:52:36.518" v="3919" actId="1076"/>
          <ac:picMkLst>
            <pc:docMk/>
            <pc:sldMk cId="52470706" sldId="377"/>
            <ac:picMk id="7" creationId="{087CE8B9-F0B7-AD45-C1E8-A6002EAF0644}"/>
          </ac:picMkLst>
        </pc:picChg>
        <pc:cxnChg chg="add del">
          <ac:chgData name="Stephen Millmore" userId="S::stm31@cam.ac.uk::7b2404fb-f360-4859-a21a-833f72764a74" providerId="AD" clId="Web-{D343CBE1-B162-7D77-909F-5FE75B02294B}" dt="2023-10-25T14:03:17.324" v="3988"/>
          <ac:cxnSpMkLst>
            <pc:docMk/>
            <pc:sldMk cId="52470706" sldId="377"/>
            <ac:cxnSpMk id="10" creationId="{3AF418D5-06CB-E179-8BDF-308C3CF1DECF}"/>
          </ac:cxnSpMkLst>
        </pc:cxnChg>
        <pc:cxnChg chg="add mod">
          <ac:chgData name="Stephen Millmore" userId="S::stm31@cam.ac.uk::7b2404fb-f360-4859-a21a-833f72764a74" providerId="AD" clId="Web-{D343CBE1-B162-7D77-909F-5FE75B02294B}" dt="2023-10-25T13:58:11.812" v="3952" actId="14100"/>
          <ac:cxnSpMkLst>
            <pc:docMk/>
            <pc:sldMk cId="52470706" sldId="377"/>
            <ac:cxnSpMk id="11" creationId="{974DB05D-117E-F68A-B309-4173EE7ACB12}"/>
          </ac:cxnSpMkLst>
        </pc:cxnChg>
        <pc:cxnChg chg="add mod">
          <ac:chgData name="Stephen Millmore" userId="S::stm31@cam.ac.uk::7b2404fb-f360-4859-a21a-833f72764a74" providerId="AD" clId="Web-{D343CBE1-B162-7D77-909F-5FE75B02294B}" dt="2023-10-25T15:46:50.075" v="4066" actId="14100"/>
          <ac:cxnSpMkLst>
            <pc:docMk/>
            <pc:sldMk cId="52470706" sldId="377"/>
            <ac:cxnSpMk id="12" creationId="{401E0BBE-A171-8CB6-146F-C9A8BC51DAB0}"/>
          </ac:cxnSpMkLst>
        </pc:cxnChg>
        <pc:cxnChg chg="add mod">
          <ac:chgData name="Stephen Millmore" userId="S::stm31@cam.ac.uk::7b2404fb-f360-4859-a21a-833f72764a74" providerId="AD" clId="Web-{D343CBE1-B162-7D77-909F-5FE75B02294B}" dt="2023-10-25T14:01:05.647" v="3969" actId="14100"/>
          <ac:cxnSpMkLst>
            <pc:docMk/>
            <pc:sldMk cId="52470706" sldId="377"/>
            <ac:cxnSpMk id="17" creationId="{34231BCF-2CFE-4B46-04D9-0238BBE482DE}"/>
          </ac:cxnSpMkLst>
        </pc:cxnChg>
        <pc:cxnChg chg="add mod">
          <ac:chgData name="Stephen Millmore" userId="S::stm31@cam.ac.uk::7b2404fb-f360-4859-a21a-833f72764a74" providerId="AD" clId="Web-{D343CBE1-B162-7D77-909F-5FE75B02294B}" dt="2023-10-25T14:03:25.121" v="3989" actId="14100"/>
          <ac:cxnSpMkLst>
            <pc:docMk/>
            <pc:sldMk cId="52470706" sldId="377"/>
            <ac:cxnSpMk id="23" creationId="{CE2539D5-3B80-7858-FB1B-9751F81BA17B}"/>
          </ac:cxnSpMkLst>
        </pc:cxnChg>
        <pc:cxnChg chg="add mod">
          <ac:chgData name="Stephen Millmore" userId="S::stm31@cam.ac.uk::7b2404fb-f360-4859-a21a-833f72764a74" providerId="AD" clId="Web-{D343CBE1-B162-7D77-909F-5FE75B02294B}" dt="2023-10-25T15:51:06.191" v="4136" actId="14100"/>
          <ac:cxnSpMkLst>
            <pc:docMk/>
            <pc:sldMk cId="52470706" sldId="377"/>
            <ac:cxnSpMk id="24" creationId="{A062CCF5-F731-70D7-DCA3-61D6EEA725C5}"/>
          </ac:cxnSpMkLst>
        </pc:cxnChg>
        <pc:cxnChg chg="add mod">
          <ac:chgData name="Stephen Millmore" userId="S::stm31@cam.ac.uk::7b2404fb-f360-4859-a21a-833f72764a74" providerId="AD" clId="Web-{D343CBE1-B162-7D77-909F-5FE75B02294B}" dt="2023-10-25T15:48:59.110" v="4116" actId="1076"/>
          <ac:cxnSpMkLst>
            <pc:docMk/>
            <pc:sldMk cId="52470706" sldId="377"/>
            <ac:cxnSpMk id="27" creationId="{5DBD8A48-BF26-BDD1-EEE0-11A94F1153D1}"/>
          </ac:cxnSpMkLst>
        </pc:cxnChg>
        <pc:cxnChg chg="add mod">
          <ac:chgData name="Stephen Millmore" userId="S::stm31@cam.ac.uk::7b2404fb-f360-4859-a21a-833f72764a74" providerId="AD" clId="Web-{D343CBE1-B162-7D77-909F-5FE75B02294B}" dt="2023-10-25T14:07:42.646" v="4019" actId="14100"/>
          <ac:cxnSpMkLst>
            <pc:docMk/>
            <pc:sldMk cId="52470706" sldId="377"/>
            <ac:cxnSpMk id="35" creationId="{BA8F4B89-A289-807D-095F-0C48E39545FE}"/>
          </ac:cxnSpMkLst>
        </pc:cxnChg>
        <pc:cxnChg chg="add mod">
          <ac:chgData name="Stephen Millmore" userId="S::stm31@cam.ac.uk::7b2404fb-f360-4859-a21a-833f72764a74" providerId="AD" clId="Web-{D343CBE1-B162-7D77-909F-5FE75B02294B}" dt="2023-10-25T15:52:34.397" v="4163" actId="14100"/>
          <ac:cxnSpMkLst>
            <pc:docMk/>
            <pc:sldMk cId="52470706" sldId="377"/>
            <ac:cxnSpMk id="37" creationId="{8B4E905F-952B-A434-F69C-FC9BD35C2BB0}"/>
          </ac:cxnSpMkLst>
        </pc:cxnChg>
        <pc:cxnChg chg="add mod">
          <ac:chgData name="Stephen Millmore" userId="S::stm31@cam.ac.uk::7b2404fb-f360-4859-a21a-833f72764a74" providerId="AD" clId="Web-{D343CBE1-B162-7D77-909F-5FE75B02294B}" dt="2023-10-25T15:52:43.334" v="4166" actId="14100"/>
          <ac:cxnSpMkLst>
            <pc:docMk/>
            <pc:sldMk cId="52470706" sldId="377"/>
            <ac:cxnSpMk id="39" creationId="{64545815-291D-7DAF-1AFA-70AEEAF6CC0D}"/>
          </ac:cxnSpMkLst>
        </pc:cxnChg>
      </pc:sldChg>
      <pc:sldChg chg="addSp delSp modSp add replId">
        <pc:chgData name="Stephen Millmore" userId="S::stm31@cam.ac.uk::7b2404fb-f360-4859-a21a-833f72764a74" providerId="AD" clId="Web-{D343CBE1-B162-7D77-909F-5FE75B02294B}" dt="2023-10-25T16:17:40.280" v="4372" actId="20577"/>
        <pc:sldMkLst>
          <pc:docMk/>
          <pc:sldMk cId="1721217362" sldId="378"/>
        </pc:sldMkLst>
        <pc:spChg chg="mod">
          <ac:chgData name="Stephen Millmore" userId="S::stm31@cam.ac.uk::7b2404fb-f360-4859-a21a-833f72764a74" providerId="AD" clId="Web-{D343CBE1-B162-7D77-909F-5FE75B02294B}" dt="2023-10-25T16:17:40.280" v="4372" actId="20577"/>
          <ac:spMkLst>
            <pc:docMk/>
            <pc:sldMk cId="1721217362" sldId="378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D343CBE1-B162-7D77-909F-5FE75B02294B}" dt="2023-10-25T16:02:36.787" v="4168"/>
          <ac:picMkLst>
            <pc:docMk/>
            <pc:sldMk cId="1721217362" sldId="378"/>
            <ac:picMk id="4" creationId="{FD047E5A-D547-4EBB-042C-6107FA21A2D9}"/>
          </ac:picMkLst>
        </pc:picChg>
        <pc:picChg chg="add mod">
          <ac:chgData name="Stephen Millmore" userId="S::stm31@cam.ac.uk::7b2404fb-f360-4859-a21a-833f72764a74" providerId="AD" clId="Web-{D343CBE1-B162-7D77-909F-5FE75B02294B}" dt="2023-10-25T16:02:47.709" v="4171" actId="1076"/>
          <ac:picMkLst>
            <pc:docMk/>
            <pc:sldMk cId="1721217362" sldId="378"/>
            <ac:picMk id="6" creationId="{3476BECD-964C-3FAA-A3B2-F681ADFDCCD2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5T16:11:39.723" v="4236" actId="1076"/>
          <ac:picMkLst>
            <pc:docMk/>
            <pc:sldMk cId="1721217362" sldId="378"/>
            <ac:picMk id="8" creationId="{9633C60A-87A4-91B8-4E90-FF8CD180DEB8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5T16:23:06.491" v="4507" actId="20577"/>
        <pc:sldMkLst>
          <pc:docMk/>
          <pc:sldMk cId="3319883433" sldId="379"/>
        </pc:sldMkLst>
        <pc:spChg chg="mod">
          <ac:chgData name="Stephen Millmore" userId="S::stm31@cam.ac.uk::7b2404fb-f360-4859-a21a-833f72764a74" providerId="AD" clId="Web-{D343CBE1-B162-7D77-909F-5FE75B02294B}" dt="2023-10-25T16:17:53.249" v="4374" actId="20577"/>
          <ac:spMkLst>
            <pc:docMk/>
            <pc:sldMk cId="3319883433" sldId="379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5T16:23:06.491" v="4507" actId="20577"/>
          <ac:spMkLst>
            <pc:docMk/>
            <pc:sldMk cId="3319883433" sldId="379"/>
            <ac:spMk id="3" creationId="{69EC1D8A-C277-16B1-20EC-6260B0088281}"/>
          </ac:spMkLst>
        </pc:spChg>
        <pc:picChg chg="add mod modCrop">
          <ac:chgData name="Stephen Millmore" userId="S::stm31@cam.ac.uk::7b2404fb-f360-4859-a21a-833f72764a74" providerId="AD" clId="Web-{D343CBE1-B162-7D77-909F-5FE75B02294B}" dt="2023-10-25T16:22:59.272" v="4504" actId="1076"/>
          <ac:picMkLst>
            <pc:docMk/>
            <pc:sldMk cId="3319883433" sldId="379"/>
            <ac:picMk id="4" creationId="{ACAA4D52-D88F-1C9A-68E2-2253AC614F59}"/>
          </ac:picMkLst>
        </pc:picChg>
        <pc:picChg chg="add mod">
          <ac:chgData name="Stephen Millmore" userId="S::stm31@cam.ac.uk::7b2404fb-f360-4859-a21a-833f72764a74" providerId="AD" clId="Web-{D343CBE1-B162-7D77-909F-5FE75B02294B}" dt="2023-10-25T16:21:27.364" v="4468" actId="1076"/>
          <ac:picMkLst>
            <pc:docMk/>
            <pc:sldMk cId="3319883433" sldId="379"/>
            <ac:picMk id="5" creationId="{B29B5005-DF95-3FFB-1276-52AA345744DD}"/>
          </ac:picMkLst>
        </pc:picChg>
        <pc:picChg chg="del mod">
          <ac:chgData name="Stephen Millmore" userId="S::stm31@cam.ac.uk::7b2404fb-f360-4859-a21a-833f72764a74" providerId="AD" clId="Web-{D343CBE1-B162-7D77-909F-5FE75B02294B}" dt="2023-10-25T16:18:46.813" v="4413"/>
          <ac:picMkLst>
            <pc:docMk/>
            <pc:sldMk cId="3319883433" sldId="379"/>
            <ac:picMk id="6" creationId="{3476BECD-964C-3FAA-A3B2-F681ADFDCCD2}"/>
          </ac:picMkLst>
        </pc:picChg>
        <pc:picChg chg="add del mod modCrop">
          <ac:chgData name="Stephen Millmore" userId="S::stm31@cam.ac.uk::7b2404fb-f360-4859-a21a-833f72764a74" providerId="AD" clId="Web-{D343CBE1-B162-7D77-909F-5FE75B02294B}" dt="2023-10-25T16:22:00.193" v="4482"/>
          <ac:picMkLst>
            <pc:docMk/>
            <pc:sldMk cId="3319883433" sldId="379"/>
            <ac:picMk id="7" creationId="{1423A717-8311-C268-E4D6-D1FBFFDEE2F6}"/>
          </ac:picMkLst>
        </pc:picChg>
        <pc:picChg chg="del">
          <ac:chgData name="Stephen Millmore" userId="S::stm31@cam.ac.uk::7b2404fb-f360-4859-a21a-833f72764a74" providerId="AD" clId="Web-{D343CBE1-B162-7D77-909F-5FE75B02294B}" dt="2023-10-25T16:18:45.453" v="4412"/>
          <ac:picMkLst>
            <pc:docMk/>
            <pc:sldMk cId="3319883433" sldId="379"/>
            <ac:picMk id="8" creationId="{9633C60A-87A4-91B8-4E90-FF8CD180DEB8}"/>
          </ac:picMkLst>
        </pc:picChg>
        <pc:picChg chg="add mod modCrop">
          <ac:chgData name="Stephen Millmore" userId="S::stm31@cam.ac.uk::7b2404fb-f360-4859-a21a-833f72764a74" providerId="AD" clId="Web-{D343CBE1-B162-7D77-909F-5FE75B02294B}" dt="2023-10-25T16:22:12.834" v="4486" actId="1076"/>
          <ac:picMkLst>
            <pc:docMk/>
            <pc:sldMk cId="3319883433" sldId="379"/>
            <ac:picMk id="9" creationId="{64A62BA9-1836-40BF-6472-713DA47D508B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7T08:36:27.550" v="4701"/>
        <pc:sldMkLst>
          <pc:docMk/>
          <pc:sldMk cId="3963739729" sldId="380"/>
        </pc:sldMkLst>
        <pc:spChg chg="mod">
          <ac:chgData name="Stephen Millmore" userId="S::stm31@cam.ac.uk::7b2404fb-f360-4859-a21a-833f72764a74" providerId="AD" clId="Web-{D343CBE1-B162-7D77-909F-5FE75B02294B}" dt="2023-10-27T08:36:11.784" v="4699" actId="20577"/>
          <ac:spMkLst>
            <pc:docMk/>
            <pc:sldMk cId="3963739729" sldId="380"/>
            <ac:spMk id="3" creationId="{69EC1D8A-C277-16B1-20EC-6260B0088281}"/>
          </ac:spMkLst>
        </pc:spChg>
        <pc:picChg chg="add mod modCrop">
          <ac:chgData name="Stephen Millmore" userId="S::stm31@cam.ac.uk::7b2404fb-f360-4859-a21a-833f72764a74" providerId="AD" clId="Web-{D343CBE1-B162-7D77-909F-5FE75B02294B}" dt="2023-10-27T08:33:39.420" v="4639" actId="1076"/>
          <ac:picMkLst>
            <pc:docMk/>
            <pc:sldMk cId="3963739729" sldId="380"/>
            <ac:picMk id="4" creationId="{A4ADD8BB-77AA-FC0E-A74F-DD93448878A7}"/>
          </ac:picMkLst>
        </pc:picChg>
        <pc:picChg chg="del">
          <ac:chgData name="Stephen Millmore" userId="S::stm31@cam.ac.uk::7b2404fb-f360-4859-a21a-833f72764a74" providerId="AD" clId="Web-{D343CBE1-B162-7D77-909F-5FE75B02294B}" dt="2023-10-25T16:28:56.157" v="4587"/>
          <ac:picMkLst>
            <pc:docMk/>
            <pc:sldMk cId="3963739729" sldId="380"/>
            <ac:picMk id="4" creationId="{ACAA4D52-D88F-1C9A-68E2-2253AC614F59}"/>
          </ac:picMkLst>
        </pc:picChg>
        <pc:picChg chg="mod modCrop">
          <ac:chgData name="Stephen Millmore" userId="S::stm31@cam.ac.uk::7b2404fb-f360-4859-a21a-833f72764a74" providerId="AD" clId="Web-{D343CBE1-B162-7D77-909F-5FE75B02294B}" dt="2023-10-25T16:24:05.696" v="4513" actId="1076"/>
          <ac:picMkLst>
            <pc:docMk/>
            <pc:sldMk cId="3963739729" sldId="380"/>
            <ac:picMk id="5" creationId="{B29B5005-DF95-3FFB-1276-52AA345744DD}"/>
          </ac:picMkLst>
        </pc:picChg>
        <pc:picChg chg="add mod">
          <ac:chgData name="Stephen Millmore" userId="S::stm31@cam.ac.uk::7b2404fb-f360-4859-a21a-833f72764a74" providerId="AD" clId="Web-{D343CBE1-B162-7D77-909F-5FE75B02294B}" dt="2023-10-25T16:26:58.779" v="4549" actId="1076"/>
          <ac:picMkLst>
            <pc:docMk/>
            <pc:sldMk cId="3963739729" sldId="380"/>
            <ac:picMk id="6" creationId="{4BB3C44B-AEDA-8248-BC99-9951D5A1333F}"/>
          </ac:picMkLst>
        </pc:picChg>
        <pc:picChg chg="add mod">
          <ac:chgData name="Stephen Millmore" userId="S::stm31@cam.ac.uk::7b2404fb-f360-4859-a21a-833f72764a74" providerId="AD" clId="Web-{D343CBE1-B162-7D77-909F-5FE75B02294B}" dt="2023-10-25T16:28:58.266" v="4588" actId="1076"/>
          <ac:picMkLst>
            <pc:docMk/>
            <pc:sldMk cId="3963739729" sldId="380"/>
            <ac:picMk id="7" creationId="{CAE65A36-4ABF-B0BE-417F-AF62D768E610}"/>
          </ac:picMkLst>
        </pc:picChg>
        <pc:picChg chg="add mod">
          <ac:chgData name="Stephen Millmore" userId="S::stm31@cam.ac.uk::7b2404fb-f360-4859-a21a-833f72764a74" providerId="AD" clId="Web-{D343CBE1-B162-7D77-909F-5FE75B02294B}" dt="2023-10-27T08:35:53.064" v="4680" actId="1076"/>
          <ac:picMkLst>
            <pc:docMk/>
            <pc:sldMk cId="3963739729" sldId="380"/>
            <ac:picMk id="8" creationId="{9EAAE17C-8332-C374-D5EA-16A1360E1C6B}"/>
          </ac:picMkLst>
        </pc:picChg>
        <pc:picChg chg="del">
          <ac:chgData name="Stephen Millmore" userId="S::stm31@cam.ac.uk::7b2404fb-f360-4859-a21a-833f72764a74" providerId="AD" clId="Web-{D343CBE1-B162-7D77-909F-5FE75B02294B}" dt="2023-10-25T16:28:55.313" v="4586"/>
          <ac:picMkLst>
            <pc:docMk/>
            <pc:sldMk cId="3963739729" sldId="380"/>
            <ac:picMk id="9" creationId="{64A62BA9-1836-40BF-6472-713DA47D508B}"/>
          </ac:picMkLst>
        </pc:picChg>
        <pc:picChg chg="add del">
          <ac:chgData name="Stephen Millmore" userId="S::stm31@cam.ac.uk::7b2404fb-f360-4859-a21a-833f72764a74" providerId="AD" clId="Web-{D343CBE1-B162-7D77-909F-5FE75B02294B}" dt="2023-10-27T08:36:27.550" v="4701"/>
          <ac:picMkLst>
            <pc:docMk/>
            <pc:sldMk cId="3963739729" sldId="380"/>
            <ac:picMk id="9" creationId="{FD467AD7-56C8-328D-A950-8E196DAA55E9}"/>
          </ac:picMkLst>
        </pc:picChg>
      </pc:sldChg>
      <pc:sldChg chg="addSp delSp modSp add replId">
        <pc:chgData name="Stephen Millmore" userId="S::stm31@cam.ac.uk::7b2404fb-f360-4859-a21a-833f72764a74" providerId="AD" clId="Web-{D343CBE1-B162-7D77-909F-5FE75B02294B}" dt="2023-10-27T08:44:28.781" v="4915" actId="20577"/>
        <pc:sldMkLst>
          <pc:docMk/>
          <pc:sldMk cId="3731685315" sldId="381"/>
        </pc:sldMkLst>
        <pc:spChg chg="mod">
          <ac:chgData name="Stephen Millmore" userId="S::stm31@cam.ac.uk::7b2404fb-f360-4859-a21a-833f72764a74" providerId="AD" clId="Web-{D343CBE1-B162-7D77-909F-5FE75B02294B}" dt="2023-10-27T08:44:28.781" v="4915" actId="20577"/>
          <ac:spMkLst>
            <pc:docMk/>
            <pc:sldMk cId="3731685315" sldId="381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D343CBE1-B162-7D77-909F-5FE75B02294B}" dt="2023-10-27T08:41:51.449" v="4896"/>
          <ac:picMkLst>
            <pc:docMk/>
            <pc:sldMk cId="3731685315" sldId="381"/>
            <ac:picMk id="4" creationId="{A4ADD8BB-77AA-FC0E-A74F-DD93448878A7}"/>
          </ac:picMkLst>
        </pc:picChg>
        <pc:picChg chg="del">
          <ac:chgData name="Stephen Millmore" userId="S::stm31@cam.ac.uk::7b2404fb-f360-4859-a21a-833f72764a74" providerId="AD" clId="Web-{D343CBE1-B162-7D77-909F-5FE75B02294B}" dt="2023-10-27T08:36:36.597" v="4703"/>
          <ac:picMkLst>
            <pc:docMk/>
            <pc:sldMk cId="3731685315" sldId="381"/>
            <ac:picMk id="5" creationId="{B29B5005-DF95-3FFB-1276-52AA345744DD}"/>
          </ac:picMkLst>
        </pc:picChg>
        <pc:picChg chg="mod">
          <ac:chgData name="Stephen Millmore" userId="S::stm31@cam.ac.uk::7b2404fb-f360-4859-a21a-833f72764a74" providerId="AD" clId="Web-{D343CBE1-B162-7D77-909F-5FE75B02294B}" dt="2023-10-27T08:36:42.066" v="4704" actId="1076"/>
          <ac:picMkLst>
            <pc:docMk/>
            <pc:sldMk cId="3731685315" sldId="381"/>
            <ac:picMk id="6" creationId="{4BB3C44B-AEDA-8248-BC99-9951D5A1333F}"/>
          </ac:picMkLst>
        </pc:picChg>
        <pc:picChg chg="del">
          <ac:chgData name="Stephen Millmore" userId="S::stm31@cam.ac.uk::7b2404fb-f360-4859-a21a-833f72764a74" providerId="AD" clId="Web-{D343CBE1-B162-7D77-909F-5FE75B02294B}" dt="2023-10-27T08:40:17.353" v="4835"/>
          <ac:picMkLst>
            <pc:docMk/>
            <pc:sldMk cId="3731685315" sldId="381"/>
            <ac:picMk id="7" creationId="{CAE65A36-4ABF-B0BE-417F-AF62D768E610}"/>
          </ac:picMkLst>
        </pc:picChg>
        <pc:picChg chg="mod">
          <ac:chgData name="Stephen Millmore" userId="S::stm31@cam.ac.uk::7b2404fb-f360-4859-a21a-833f72764a74" providerId="AD" clId="Web-{D343CBE1-B162-7D77-909F-5FE75B02294B}" dt="2023-10-27T08:42:02.668" v="4900" actId="1076"/>
          <ac:picMkLst>
            <pc:docMk/>
            <pc:sldMk cId="3731685315" sldId="381"/>
            <ac:picMk id="8" creationId="{9EAAE17C-8332-C374-D5EA-16A1360E1C6B}"/>
          </ac:picMkLst>
        </pc:picChg>
        <pc:picChg chg="add mod">
          <ac:chgData name="Stephen Millmore" userId="S::stm31@cam.ac.uk::7b2404fb-f360-4859-a21a-833f72764a74" providerId="AD" clId="Web-{D343CBE1-B162-7D77-909F-5FE75B02294B}" dt="2023-10-27T08:38:34.428" v="4768" actId="1076"/>
          <ac:picMkLst>
            <pc:docMk/>
            <pc:sldMk cId="3731685315" sldId="381"/>
            <ac:picMk id="9" creationId="{4FBA663D-2412-5DED-E529-3961D781A9E6}"/>
          </ac:picMkLst>
        </pc:picChg>
        <pc:picChg chg="add mod">
          <ac:chgData name="Stephen Millmore" userId="S::stm31@cam.ac.uk::7b2404fb-f360-4859-a21a-833f72764a74" providerId="AD" clId="Web-{D343CBE1-B162-7D77-909F-5FE75B02294B}" dt="2023-10-27T08:38:21.662" v="4765" actId="1076"/>
          <ac:picMkLst>
            <pc:docMk/>
            <pc:sldMk cId="3731685315" sldId="381"/>
            <ac:picMk id="10" creationId="{4BC8685C-31B6-72B8-0CE2-49A66BC601E4}"/>
          </ac:picMkLst>
        </pc:picChg>
        <pc:picChg chg="add mod">
          <ac:chgData name="Stephen Millmore" userId="S::stm31@cam.ac.uk::7b2404fb-f360-4859-a21a-833f72764a74" providerId="AD" clId="Web-{D343CBE1-B162-7D77-909F-5FE75B02294B}" dt="2023-10-27T08:40:15.743" v="4834" actId="1076"/>
          <ac:picMkLst>
            <pc:docMk/>
            <pc:sldMk cId="3731685315" sldId="381"/>
            <ac:picMk id="11" creationId="{1F298997-A6EB-97DA-4789-5663EC0F7865}"/>
          </ac:picMkLst>
        </pc:picChg>
        <pc:picChg chg="add mod">
          <ac:chgData name="Stephen Millmore" userId="S::stm31@cam.ac.uk::7b2404fb-f360-4859-a21a-833f72764a74" providerId="AD" clId="Web-{D343CBE1-B162-7D77-909F-5FE75B02294B}" dt="2023-10-27T08:41:16.214" v="4874" actId="1076"/>
          <ac:picMkLst>
            <pc:docMk/>
            <pc:sldMk cId="3731685315" sldId="381"/>
            <ac:picMk id="12" creationId="{42D9EC7F-9E53-8E7B-4575-001507653851}"/>
          </ac:picMkLst>
        </pc:picChg>
      </pc:sldChg>
      <pc:sldChg chg="delSp modSp add replId">
        <pc:chgData name="Stephen Millmore" userId="S::stm31@cam.ac.uk::7b2404fb-f360-4859-a21a-833f72764a74" providerId="AD" clId="Web-{D343CBE1-B162-7D77-909F-5FE75B02294B}" dt="2023-10-27T08:47:00.707" v="5100" actId="20577"/>
        <pc:sldMkLst>
          <pc:docMk/>
          <pc:sldMk cId="228928688" sldId="382"/>
        </pc:sldMkLst>
        <pc:spChg chg="mod">
          <ac:chgData name="Stephen Millmore" userId="S::stm31@cam.ac.uk::7b2404fb-f360-4859-a21a-833f72764a74" providerId="AD" clId="Web-{D343CBE1-B162-7D77-909F-5FE75B02294B}" dt="2023-10-27T08:44:57.360" v="4928" actId="20577"/>
          <ac:spMkLst>
            <pc:docMk/>
            <pc:sldMk cId="228928688" sldId="382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D343CBE1-B162-7D77-909F-5FE75B02294B}" dt="2023-10-27T08:47:00.707" v="5100" actId="20577"/>
          <ac:spMkLst>
            <pc:docMk/>
            <pc:sldMk cId="228928688" sldId="382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D343CBE1-B162-7D77-909F-5FE75B02294B}" dt="2023-10-27T08:46:53.520" v="5098"/>
          <ac:picMkLst>
            <pc:docMk/>
            <pc:sldMk cId="228928688" sldId="382"/>
            <ac:picMk id="4" creationId="{A4ADD8BB-77AA-FC0E-A74F-DD93448878A7}"/>
          </ac:picMkLst>
        </pc:picChg>
        <pc:picChg chg="del">
          <ac:chgData name="Stephen Millmore" userId="S::stm31@cam.ac.uk::7b2404fb-f360-4859-a21a-833f72764a74" providerId="AD" clId="Web-{D343CBE1-B162-7D77-909F-5FE75B02294B}" dt="2023-10-27T08:44:42.829" v="4917"/>
          <ac:picMkLst>
            <pc:docMk/>
            <pc:sldMk cId="228928688" sldId="382"/>
            <ac:picMk id="5" creationId="{B29B5005-DF95-3FFB-1276-52AA345744DD}"/>
          </ac:picMkLst>
        </pc:picChg>
        <pc:picChg chg="del">
          <ac:chgData name="Stephen Millmore" userId="S::stm31@cam.ac.uk::7b2404fb-f360-4859-a21a-833f72764a74" providerId="AD" clId="Web-{D343CBE1-B162-7D77-909F-5FE75B02294B}" dt="2023-10-27T08:45:55.862" v="5013"/>
          <ac:picMkLst>
            <pc:docMk/>
            <pc:sldMk cId="228928688" sldId="382"/>
            <ac:picMk id="6" creationId="{4BB3C44B-AEDA-8248-BC99-9951D5A1333F}"/>
          </ac:picMkLst>
        </pc:picChg>
        <pc:picChg chg="del">
          <ac:chgData name="Stephen Millmore" userId="S::stm31@cam.ac.uk::7b2404fb-f360-4859-a21a-833f72764a74" providerId="AD" clId="Web-{D343CBE1-B162-7D77-909F-5FE75B02294B}" dt="2023-10-27T08:46:49.957" v="5097"/>
          <ac:picMkLst>
            <pc:docMk/>
            <pc:sldMk cId="228928688" sldId="382"/>
            <ac:picMk id="7" creationId="{CAE65A36-4ABF-B0BE-417F-AF62D768E610}"/>
          </ac:picMkLst>
        </pc:picChg>
        <pc:picChg chg="del">
          <ac:chgData name="Stephen Millmore" userId="S::stm31@cam.ac.uk::7b2404fb-f360-4859-a21a-833f72764a74" providerId="AD" clId="Web-{D343CBE1-B162-7D77-909F-5FE75B02294B}" dt="2023-10-27T08:46:55.692" v="5099"/>
          <ac:picMkLst>
            <pc:docMk/>
            <pc:sldMk cId="228928688" sldId="382"/>
            <ac:picMk id="8" creationId="{9EAAE17C-8332-C374-D5EA-16A1360E1C6B}"/>
          </ac:picMkLst>
        </pc:picChg>
      </pc:sldChg>
    </pc:docChg>
  </pc:docChgLst>
  <pc:docChgLst>
    <pc:chgData name="Stephen Millmore" userId="S::stm31@cam.ac.uk::7b2404fb-f360-4859-a21a-833f72764a74" providerId="AD" clId="Web-{E955B4F0-7689-493D-9CB5-13CA608FD4D4}"/>
    <pc:docChg chg="addSld delSld modSld sldOrd">
      <pc:chgData name="Stephen Millmore" userId="S::stm31@cam.ac.uk::7b2404fb-f360-4859-a21a-833f72764a74" providerId="AD" clId="Web-{E955B4F0-7689-493D-9CB5-13CA608FD4D4}" dt="2023-10-27T16:53:13.942" v="684"/>
      <pc:docMkLst>
        <pc:docMk/>
      </pc:docMkLst>
      <pc:sldChg chg="delSp modSp">
        <pc:chgData name="Stephen Millmore" userId="S::stm31@cam.ac.uk::7b2404fb-f360-4859-a21a-833f72764a74" providerId="AD" clId="Web-{E955B4F0-7689-493D-9CB5-13CA608FD4D4}" dt="2023-10-27T16:37:23.576" v="110"/>
        <pc:sldMkLst>
          <pc:docMk/>
          <pc:sldMk cId="1013976357" sldId="386"/>
        </pc:sldMkLst>
        <pc:spChg chg="mod">
          <ac:chgData name="Stephen Millmore" userId="S::stm31@cam.ac.uk::7b2404fb-f360-4859-a21a-833f72764a74" providerId="AD" clId="Web-{E955B4F0-7689-493D-9CB5-13CA608FD4D4}" dt="2023-10-27T16:34:47.237" v="8" actId="20577"/>
          <ac:spMkLst>
            <pc:docMk/>
            <pc:sldMk cId="1013976357" sldId="386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E955B4F0-7689-493D-9CB5-13CA608FD4D4}" dt="2023-10-27T16:37:22.685" v="109" actId="20577"/>
          <ac:spMkLst>
            <pc:docMk/>
            <pc:sldMk cId="1013976357" sldId="386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E955B4F0-7689-493D-9CB5-13CA608FD4D4}" dt="2023-10-27T16:37:23.576" v="110"/>
          <ac:picMkLst>
            <pc:docMk/>
            <pc:sldMk cId="1013976357" sldId="386"/>
            <ac:picMk id="4" creationId="{89986085-F2CB-05EA-3B7C-AFE43FD1FA36}"/>
          </ac:picMkLst>
        </pc:picChg>
      </pc:sldChg>
      <pc:sldChg chg="ord">
        <pc:chgData name="Stephen Millmore" userId="S::stm31@cam.ac.uk::7b2404fb-f360-4859-a21a-833f72764a74" providerId="AD" clId="Web-{E955B4F0-7689-493D-9CB5-13CA608FD4D4}" dt="2023-10-27T16:48:59.455" v="441"/>
        <pc:sldMkLst>
          <pc:docMk/>
          <pc:sldMk cId="3991978023" sldId="387"/>
        </pc:sldMkLst>
      </pc:sldChg>
      <pc:sldChg chg="modSp add replId">
        <pc:chgData name="Stephen Millmore" userId="S::stm31@cam.ac.uk::7b2404fb-f360-4859-a21a-833f72764a74" providerId="AD" clId="Web-{E955B4F0-7689-493D-9CB5-13CA608FD4D4}" dt="2023-10-27T16:38:39.504" v="114" actId="20577"/>
        <pc:sldMkLst>
          <pc:docMk/>
          <pc:sldMk cId="3332860853" sldId="390"/>
        </pc:sldMkLst>
        <pc:spChg chg="mod">
          <ac:chgData name="Stephen Millmore" userId="S::stm31@cam.ac.uk::7b2404fb-f360-4859-a21a-833f72764a74" providerId="AD" clId="Web-{E955B4F0-7689-493D-9CB5-13CA608FD4D4}" dt="2023-10-27T16:38:39.504" v="114" actId="20577"/>
          <ac:spMkLst>
            <pc:docMk/>
            <pc:sldMk cId="3332860853" sldId="390"/>
            <ac:spMk id="4099" creationId="{A869C384-EAEC-447D-BE1A-AEAD569499E4}"/>
          </ac:spMkLst>
        </pc:spChg>
      </pc:sldChg>
      <pc:sldChg chg="modSp add replId">
        <pc:chgData name="Stephen Millmore" userId="S::stm31@cam.ac.uk::7b2404fb-f360-4859-a21a-833f72764a74" providerId="AD" clId="Web-{E955B4F0-7689-493D-9CB5-13CA608FD4D4}" dt="2023-10-27T16:43:38.588" v="381" actId="20577"/>
        <pc:sldMkLst>
          <pc:docMk/>
          <pc:sldMk cId="1732977780" sldId="391"/>
        </pc:sldMkLst>
        <pc:spChg chg="mod">
          <ac:chgData name="Stephen Millmore" userId="S::stm31@cam.ac.uk::7b2404fb-f360-4859-a21a-833f72764a74" providerId="AD" clId="Web-{E955B4F0-7689-493D-9CB5-13CA608FD4D4}" dt="2023-10-27T16:39:07.006" v="119" actId="20577"/>
          <ac:spMkLst>
            <pc:docMk/>
            <pc:sldMk cId="1732977780" sldId="391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E955B4F0-7689-493D-9CB5-13CA608FD4D4}" dt="2023-10-27T16:43:38.588" v="381" actId="20577"/>
          <ac:spMkLst>
            <pc:docMk/>
            <pc:sldMk cId="1732977780" sldId="391"/>
            <ac:spMk id="3" creationId="{69EC1D8A-C277-16B1-20EC-6260B0088281}"/>
          </ac:spMkLst>
        </pc:spChg>
      </pc:sldChg>
      <pc:sldChg chg="add del replId">
        <pc:chgData name="Stephen Millmore" userId="S::stm31@cam.ac.uk::7b2404fb-f360-4859-a21a-833f72764a74" providerId="AD" clId="Web-{E955B4F0-7689-493D-9CB5-13CA608FD4D4}" dt="2023-10-27T16:43:46.698" v="385"/>
        <pc:sldMkLst>
          <pc:docMk/>
          <pc:sldMk cId="759448244" sldId="392"/>
        </pc:sldMkLst>
      </pc:sldChg>
      <pc:sldChg chg="modSp add replId">
        <pc:chgData name="Stephen Millmore" userId="S::stm31@cam.ac.uk::7b2404fb-f360-4859-a21a-833f72764a74" providerId="AD" clId="Web-{E955B4F0-7689-493D-9CB5-13CA608FD4D4}" dt="2023-10-27T16:44:08.012" v="390" actId="20577"/>
        <pc:sldMkLst>
          <pc:docMk/>
          <pc:sldMk cId="1394632927" sldId="392"/>
        </pc:sldMkLst>
        <pc:spChg chg="mod">
          <ac:chgData name="Stephen Millmore" userId="S::stm31@cam.ac.uk::7b2404fb-f360-4859-a21a-833f72764a74" providerId="AD" clId="Web-{E955B4F0-7689-493D-9CB5-13CA608FD4D4}" dt="2023-10-27T16:44:03.590" v="389" actId="20577"/>
          <ac:spMkLst>
            <pc:docMk/>
            <pc:sldMk cId="1394632927" sldId="392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E955B4F0-7689-493D-9CB5-13CA608FD4D4}" dt="2023-10-27T16:44:08.012" v="390" actId="20577"/>
          <ac:spMkLst>
            <pc:docMk/>
            <pc:sldMk cId="1394632927" sldId="392"/>
            <ac:spMk id="3" creationId="{69EC1D8A-C277-16B1-20EC-6260B0088281}"/>
          </ac:spMkLst>
        </pc:spChg>
      </pc:sldChg>
      <pc:sldChg chg="addSp modSp add replId">
        <pc:chgData name="Stephen Millmore" userId="S::stm31@cam.ac.uk::7b2404fb-f360-4859-a21a-833f72764a74" providerId="AD" clId="Web-{E955B4F0-7689-493D-9CB5-13CA608FD4D4}" dt="2023-10-27T16:52:32.908" v="683" actId="20577"/>
        <pc:sldMkLst>
          <pc:docMk/>
          <pc:sldMk cId="1940236007" sldId="393"/>
        </pc:sldMkLst>
        <pc:spChg chg="mod">
          <ac:chgData name="Stephen Millmore" userId="S::stm31@cam.ac.uk::7b2404fb-f360-4859-a21a-833f72764a74" providerId="AD" clId="Web-{E955B4F0-7689-493D-9CB5-13CA608FD4D4}" dt="2023-10-27T16:52:32.908" v="683" actId="20577"/>
          <ac:spMkLst>
            <pc:docMk/>
            <pc:sldMk cId="1940236007" sldId="393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E955B4F0-7689-493D-9CB5-13CA608FD4D4}" dt="2023-10-27T16:49:18.503" v="451" actId="1076"/>
          <ac:picMkLst>
            <pc:docMk/>
            <pc:sldMk cId="1940236007" sldId="393"/>
            <ac:picMk id="5" creationId="{600E4F3F-2D13-BE79-50F6-5541DA5F0ED2}"/>
          </ac:picMkLst>
        </pc:picChg>
      </pc:sldChg>
      <pc:sldChg chg="add del replId">
        <pc:chgData name="Stephen Millmore" userId="S::stm31@cam.ac.uk::7b2404fb-f360-4859-a21a-833f72764a74" providerId="AD" clId="Web-{E955B4F0-7689-493D-9CB5-13CA608FD4D4}" dt="2023-10-27T16:43:44.291" v="384"/>
        <pc:sldMkLst>
          <pc:docMk/>
          <pc:sldMk cId="3256456220" sldId="393"/>
        </pc:sldMkLst>
      </pc:sldChg>
      <pc:sldChg chg="add replId">
        <pc:chgData name="Stephen Millmore" userId="S::stm31@cam.ac.uk::7b2404fb-f360-4859-a21a-833f72764a74" providerId="AD" clId="Web-{E955B4F0-7689-493D-9CB5-13CA608FD4D4}" dt="2023-10-27T16:53:13.942" v="684"/>
        <pc:sldMkLst>
          <pc:docMk/>
          <pc:sldMk cId="1661817248" sldId="394"/>
        </pc:sldMkLst>
      </pc:sldChg>
    </pc:docChg>
  </pc:docChgLst>
  <pc:docChgLst>
    <pc:chgData name="Stephen Millmore" userId="S::stm31@cam.ac.uk::7b2404fb-f360-4859-a21a-833f72764a74" providerId="AD" clId="Web-{E90001B6-1080-379E-CAD0-C6AA134E6CDC}"/>
    <pc:docChg chg="addSld delSld modSld">
      <pc:chgData name="Stephen Millmore" userId="S::stm31@cam.ac.uk::7b2404fb-f360-4859-a21a-833f72764a74" providerId="AD" clId="Web-{E90001B6-1080-379E-CAD0-C6AA134E6CDC}" dt="2023-10-20T09:31:18.289" v="170" actId="20577"/>
      <pc:docMkLst>
        <pc:docMk/>
      </pc:docMkLst>
      <pc:sldChg chg="modSp">
        <pc:chgData name="Stephen Millmore" userId="S::stm31@cam.ac.uk::7b2404fb-f360-4859-a21a-833f72764a74" providerId="AD" clId="Web-{E90001B6-1080-379E-CAD0-C6AA134E6CDC}" dt="2023-10-20T09:14:01.406" v="3" actId="20577"/>
        <pc:sldMkLst>
          <pc:docMk/>
          <pc:sldMk cId="0" sldId="256"/>
        </pc:sldMkLst>
        <pc:spChg chg="mod">
          <ac:chgData name="Stephen Millmore" userId="S::stm31@cam.ac.uk::7b2404fb-f360-4859-a21a-833f72764a74" providerId="AD" clId="Web-{E90001B6-1080-379E-CAD0-C6AA134E6CDC}" dt="2023-10-20T09:14:01.406" v="3" actId="20577"/>
          <ac:spMkLst>
            <pc:docMk/>
            <pc:sldMk cId="0" sldId="256"/>
            <ac:spMk id="3074" creationId="{F7415F0D-5CE4-4FEC-AEE3-DA8FE2AE2C8F}"/>
          </ac:spMkLst>
        </pc:spChg>
      </pc:sldChg>
      <pc:sldChg chg="modSp">
        <pc:chgData name="Stephen Millmore" userId="S::stm31@cam.ac.uk::7b2404fb-f360-4859-a21a-833f72764a74" providerId="AD" clId="Web-{E90001B6-1080-379E-CAD0-C6AA134E6CDC}" dt="2023-10-20T09:14:35.344" v="34" actId="20577"/>
        <pc:sldMkLst>
          <pc:docMk/>
          <pc:sldMk cId="0" sldId="257"/>
        </pc:sldMkLst>
        <pc:spChg chg="mod">
          <ac:chgData name="Stephen Millmore" userId="S::stm31@cam.ac.uk::7b2404fb-f360-4859-a21a-833f72764a74" providerId="AD" clId="Web-{E90001B6-1080-379E-CAD0-C6AA134E6CDC}" dt="2023-10-20T09:14:35.344" v="34" actId="20577"/>
          <ac:spMkLst>
            <pc:docMk/>
            <pc:sldMk cId="0" sldId="257"/>
            <ac:spMk id="4099" creationId="{A869C384-EAEC-447D-BE1A-AEAD569499E4}"/>
          </ac:spMkLst>
        </pc:spChg>
      </pc:sldChg>
      <pc:sldChg chg="addSp delSp modSp">
        <pc:chgData name="Stephen Millmore" userId="S::stm31@cam.ac.uk::7b2404fb-f360-4859-a21a-833f72764a74" providerId="AD" clId="Web-{E90001B6-1080-379E-CAD0-C6AA134E6CDC}" dt="2023-10-20T09:16:01.723" v="60"/>
        <pc:sldMkLst>
          <pc:docMk/>
          <pc:sldMk cId="1830497930" sldId="265"/>
        </pc:sldMkLst>
        <pc:spChg chg="mod">
          <ac:chgData name="Stephen Millmore" userId="S::stm31@cam.ac.uk::7b2404fb-f360-4859-a21a-833f72764a74" providerId="AD" clId="Web-{E90001B6-1080-379E-CAD0-C6AA134E6CDC}" dt="2023-10-20T09:14:44.438" v="39" actId="20577"/>
          <ac:spMkLst>
            <pc:docMk/>
            <pc:sldMk cId="1830497930" sldId="265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E90001B6-1080-379E-CAD0-C6AA134E6CDC}" dt="2023-10-20T09:15:42.488" v="55" actId="20577"/>
          <ac:spMkLst>
            <pc:docMk/>
            <pc:sldMk cId="1830497930" sldId="265"/>
            <ac:spMk id="3" creationId="{69EC1D8A-C277-16B1-20EC-6260B0088281}"/>
          </ac:spMkLst>
        </pc:spChg>
        <pc:spChg chg="add del mod">
          <ac:chgData name="Stephen Millmore" userId="S::stm31@cam.ac.uk::7b2404fb-f360-4859-a21a-833f72764a74" providerId="AD" clId="Web-{E90001B6-1080-379E-CAD0-C6AA134E6CDC}" dt="2023-10-20T09:16:01.723" v="60"/>
          <ac:spMkLst>
            <pc:docMk/>
            <pc:sldMk cId="1830497930" sldId="265"/>
            <ac:spMk id="4" creationId="{A8ED6141-840E-7A88-9A71-34BFF3F8AFA3}"/>
          </ac:spMkLst>
        </pc:spChg>
      </pc:sldChg>
      <pc:sldChg chg="del">
        <pc:chgData name="Stephen Millmore" userId="S::stm31@cam.ac.uk::7b2404fb-f360-4859-a21a-833f72764a74" providerId="AD" clId="Web-{E90001B6-1080-379E-CAD0-C6AA134E6CDC}" dt="2023-10-20T09:16:30.880" v="66"/>
        <pc:sldMkLst>
          <pc:docMk/>
          <pc:sldMk cId="3411103924" sldId="328"/>
        </pc:sldMkLst>
      </pc:sldChg>
      <pc:sldChg chg="del">
        <pc:chgData name="Stephen Millmore" userId="S::stm31@cam.ac.uk::7b2404fb-f360-4859-a21a-833f72764a74" providerId="AD" clId="Web-{E90001B6-1080-379E-CAD0-C6AA134E6CDC}" dt="2023-10-20T09:15:51.738" v="56"/>
        <pc:sldMkLst>
          <pc:docMk/>
          <pc:sldMk cId="2164755357" sldId="329"/>
        </pc:sldMkLst>
      </pc:sldChg>
      <pc:sldChg chg="addSp delSp modSp addAnim delAnim">
        <pc:chgData name="Stephen Millmore" userId="S::stm31@cam.ac.uk::7b2404fb-f360-4859-a21a-833f72764a74" providerId="AD" clId="Web-{E90001B6-1080-379E-CAD0-C6AA134E6CDC}" dt="2023-10-20T09:31:18.289" v="170" actId="20577"/>
        <pc:sldMkLst>
          <pc:docMk/>
          <pc:sldMk cId="3599517510" sldId="330"/>
        </pc:sldMkLst>
        <pc:spChg chg="mod">
          <ac:chgData name="Stephen Millmore" userId="S::stm31@cam.ac.uk::7b2404fb-f360-4859-a21a-833f72764a74" providerId="AD" clId="Web-{E90001B6-1080-379E-CAD0-C6AA134E6CDC}" dt="2023-10-20T09:22:57.473" v="79" actId="20577"/>
          <ac:spMkLst>
            <pc:docMk/>
            <pc:sldMk cId="3599517510" sldId="330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E90001B6-1080-379E-CAD0-C6AA134E6CDC}" dt="2023-10-20T09:30:31.506" v="154" actId="1076"/>
          <ac:spMkLst>
            <pc:docMk/>
            <pc:sldMk cId="3599517510" sldId="330"/>
            <ac:spMk id="3" creationId="{69EC1D8A-C277-16B1-20EC-6260B0088281}"/>
          </ac:spMkLst>
        </pc:spChg>
        <pc:spChg chg="del">
          <ac:chgData name="Stephen Millmore" userId="S::stm31@cam.ac.uk::7b2404fb-f360-4859-a21a-833f72764a74" providerId="AD" clId="Web-{E90001B6-1080-379E-CAD0-C6AA134E6CDC}" dt="2023-10-20T09:16:56.490" v="69"/>
          <ac:spMkLst>
            <pc:docMk/>
            <pc:sldMk cId="3599517510" sldId="330"/>
            <ac:spMk id="4" creationId="{7755AF59-1861-223F-6BB4-E218DCC45E67}"/>
          </ac:spMkLst>
        </pc:spChg>
        <pc:spChg chg="del">
          <ac:chgData name="Stephen Millmore" userId="S::stm31@cam.ac.uk::7b2404fb-f360-4859-a21a-833f72764a74" providerId="AD" clId="Web-{E90001B6-1080-379E-CAD0-C6AA134E6CDC}" dt="2023-10-20T09:17:17.272" v="72"/>
          <ac:spMkLst>
            <pc:docMk/>
            <pc:sldMk cId="3599517510" sldId="330"/>
            <ac:spMk id="5" creationId="{C0079A1F-83CA-3A86-9286-B85A64BE1275}"/>
          </ac:spMkLst>
        </pc:spChg>
        <pc:spChg chg="del">
          <ac:chgData name="Stephen Millmore" userId="S::stm31@cam.ac.uk::7b2404fb-f360-4859-a21a-833f72764a74" providerId="AD" clId="Web-{E90001B6-1080-379E-CAD0-C6AA134E6CDC}" dt="2023-10-20T09:17:17.272" v="71"/>
          <ac:spMkLst>
            <pc:docMk/>
            <pc:sldMk cId="3599517510" sldId="330"/>
            <ac:spMk id="6" creationId="{0F89D614-7897-E4FA-F1BA-75D19B56173A}"/>
          </ac:spMkLst>
        </pc:spChg>
        <pc:spChg chg="add mod">
          <ac:chgData name="Stephen Millmore" userId="S::stm31@cam.ac.uk::7b2404fb-f360-4859-a21a-833f72764a74" providerId="AD" clId="Web-{E90001B6-1080-379E-CAD0-C6AA134E6CDC}" dt="2023-10-20T09:31:18.289" v="170" actId="20577"/>
          <ac:spMkLst>
            <pc:docMk/>
            <pc:sldMk cId="3599517510" sldId="330"/>
            <ac:spMk id="12" creationId="{BA56F1F6-E787-E9C1-D768-E95226F8AB43}"/>
          </ac:spMkLst>
        </pc:spChg>
        <pc:grpChg chg="del">
          <ac:chgData name="Stephen Millmore" userId="S::stm31@cam.ac.uk::7b2404fb-f360-4859-a21a-833f72764a74" providerId="AD" clId="Web-{E90001B6-1080-379E-CAD0-C6AA134E6CDC}" dt="2023-10-20T09:16:35.349" v="68"/>
          <ac:grpSpMkLst>
            <pc:docMk/>
            <pc:sldMk cId="3599517510" sldId="330"/>
            <ac:grpSpMk id="21" creationId="{F3EC9BBE-4C6C-CD59-CBF6-21EE8FB2FB13}"/>
          </ac:grpSpMkLst>
        </pc:grpChg>
        <pc:grpChg chg="del">
          <ac:chgData name="Stephen Millmore" userId="S::stm31@cam.ac.uk::7b2404fb-f360-4859-a21a-833f72764a74" providerId="AD" clId="Web-{E90001B6-1080-379E-CAD0-C6AA134E6CDC}" dt="2023-10-20T09:16:34.536" v="67"/>
          <ac:grpSpMkLst>
            <pc:docMk/>
            <pc:sldMk cId="3599517510" sldId="330"/>
            <ac:grpSpMk id="26" creationId="{3A520DB0-47EA-2362-4130-AB5B548507FF}"/>
          </ac:grpSpMkLst>
        </pc:grpChg>
        <pc:picChg chg="add mod">
          <ac:chgData name="Stephen Millmore" userId="S::stm31@cam.ac.uk::7b2404fb-f360-4859-a21a-833f72764a74" providerId="AD" clId="Web-{E90001B6-1080-379E-CAD0-C6AA134E6CDC}" dt="2023-10-20T09:30:28.553" v="153" actId="1076"/>
          <ac:picMkLst>
            <pc:docMk/>
            <pc:sldMk cId="3599517510" sldId="330"/>
            <ac:picMk id="7" creationId="{6E4B0618-259B-4F7B-38AA-415736122111}"/>
          </ac:picMkLst>
        </pc:picChg>
      </pc:sldChg>
      <pc:sldChg chg="modSp add replId">
        <pc:chgData name="Stephen Millmore" userId="S::stm31@cam.ac.uk::7b2404fb-f360-4859-a21a-833f72764a74" providerId="AD" clId="Web-{E90001B6-1080-379E-CAD0-C6AA134E6CDC}" dt="2023-10-20T09:16:29.192" v="65" actId="20577"/>
        <pc:sldMkLst>
          <pc:docMk/>
          <pc:sldMk cId="2448937603" sldId="343"/>
        </pc:sldMkLst>
        <pc:spChg chg="mod">
          <ac:chgData name="Stephen Millmore" userId="S::stm31@cam.ac.uk::7b2404fb-f360-4859-a21a-833f72764a74" providerId="AD" clId="Web-{E90001B6-1080-379E-CAD0-C6AA134E6CDC}" dt="2023-10-20T09:16:29.192" v="65" actId="20577"/>
          <ac:spMkLst>
            <pc:docMk/>
            <pc:sldMk cId="2448937603" sldId="343"/>
            <ac:spMk id="4099" creationId="{A869C384-EAEC-447D-BE1A-AEAD569499E4}"/>
          </ac:spMkLst>
        </pc:spChg>
      </pc:sldChg>
    </pc:docChg>
  </pc:docChgLst>
  <pc:docChgLst>
    <pc:chgData name="Stephen Millmore" userId="S::stm31@cam.ac.uk::7b2404fb-f360-4859-a21a-833f72764a74" providerId="AD" clId="Web-{983EE4A0-67DB-E643-5D9A-D10DF746CE2B}"/>
    <pc:docChg chg="addSld delSld modSld">
      <pc:chgData name="Stephen Millmore" userId="S::stm31@cam.ac.uk::7b2404fb-f360-4859-a21a-833f72764a74" providerId="AD" clId="Web-{983EE4A0-67DB-E643-5D9A-D10DF746CE2B}" dt="2023-10-27T09:52:09.316" v="733" actId="20577"/>
      <pc:docMkLst>
        <pc:docMk/>
      </pc:docMkLst>
      <pc:sldChg chg="del">
        <pc:chgData name="Stephen Millmore" userId="S::stm31@cam.ac.uk::7b2404fb-f360-4859-a21a-833f72764a74" providerId="AD" clId="Web-{983EE4A0-67DB-E643-5D9A-D10DF746CE2B}" dt="2023-10-27T09:19:14.671" v="3"/>
        <pc:sldMkLst>
          <pc:docMk/>
          <pc:sldMk cId="3664239143" sldId="331"/>
        </pc:sldMkLst>
      </pc:sldChg>
      <pc:sldChg chg="del">
        <pc:chgData name="Stephen Millmore" userId="S::stm31@cam.ac.uk::7b2404fb-f360-4859-a21a-833f72764a74" providerId="AD" clId="Web-{983EE4A0-67DB-E643-5D9A-D10DF746CE2B}" dt="2023-10-27T09:19:14.671" v="2"/>
        <pc:sldMkLst>
          <pc:docMk/>
          <pc:sldMk cId="1756694351" sldId="332"/>
        </pc:sldMkLst>
      </pc:sldChg>
      <pc:sldChg chg="del">
        <pc:chgData name="Stephen Millmore" userId="S::stm31@cam.ac.uk::7b2404fb-f360-4859-a21a-833f72764a74" providerId="AD" clId="Web-{983EE4A0-67DB-E643-5D9A-D10DF746CE2B}" dt="2023-10-27T09:19:14.671" v="1"/>
        <pc:sldMkLst>
          <pc:docMk/>
          <pc:sldMk cId="1132567058" sldId="333"/>
        </pc:sldMkLst>
      </pc:sldChg>
      <pc:sldChg chg="del">
        <pc:chgData name="Stephen Millmore" userId="S::stm31@cam.ac.uk::7b2404fb-f360-4859-a21a-833f72764a74" providerId="AD" clId="Web-{983EE4A0-67DB-E643-5D9A-D10DF746CE2B}" dt="2023-10-27T09:19:14.671" v="0"/>
        <pc:sldMkLst>
          <pc:docMk/>
          <pc:sldMk cId="1340954881" sldId="335"/>
        </pc:sldMkLst>
      </pc:sldChg>
      <pc:sldChg chg="modSp add replId">
        <pc:chgData name="Stephen Millmore" userId="S::stm31@cam.ac.uk::7b2404fb-f360-4859-a21a-833f72764a74" providerId="AD" clId="Web-{983EE4A0-67DB-E643-5D9A-D10DF746CE2B}" dt="2023-10-27T09:19:43.782" v="6" actId="20577"/>
        <pc:sldMkLst>
          <pc:docMk/>
          <pc:sldMk cId="3192265538" sldId="383"/>
        </pc:sldMkLst>
        <pc:spChg chg="mod">
          <ac:chgData name="Stephen Millmore" userId="S::stm31@cam.ac.uk::7b2404fb-f360-4859-a21a-833f72764a74" providerId="AD" clId="Web-{983EE4A0-67DB-E643-5D9A-D10DF746CE2B}" dt="2023-10-27T09:19:43.782" v="6" actId="20577"/>
          <ac:spMkLst>
            <pc:docMk/>
            <pc:sldMk cId="3192265538" sldId="383"/>
            <ac:spMk id="4099" creationId="{A869C384-EAEC-447D-BE1A-AEAD569499E4}"/>
          </ac:spMkLst>
        </pc:spChg>
      </pc:sldChg>
      <pc:sldChg chg="addSp modSp add replId">
        <pc:chgData name="Stephen Millmore" userId="S::stm31@cam.ac.uk::7b2404fb-f360-4859-a21a-833f72764a74" providerId="AD" clId="Web-{983EE4A0-67DB-E643-5D9A-D10DF746CE2B}" dt="2023-10-27T09:33:55.026" v="217" actId="20577"/>
        <pc:sldMkLst>
          <pc:docMk/>
          <pc:sldMk cId="3249162324" sldId="384"/>
        </pc:sldMkLst>
        <pc:spChg chg="mod">
          <ac:chgData name="Stephen Millmore" userId="S::stm31@cam.ac.uk::7b2404fb-f360-4859-a21a-833f72764a74" providerId="AD" clId="Web-{983EE4A0-67DB-E643-5D9A-D10DF746CE2B}" dt="2023-10-27T09:22:43.575" v="74" actId="20577"/>
          <ac:spMkLst>
            <pc:docMk/>
            <pc:sldMk cId="3249162324" sldId="384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983EE4A0-67DB-E643-5D9A-D10DF746CE2B}" dt="2023-10-27T09:33:55.026" v="217" actId="20577"/>
          <ac:spMkLst>
            <pc:docMk/>
            <pc:sldMk cId="3249162324" sldId="384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983EE4A0-67DB-E643-5D9A-D10DF746CE2B}" dt="2023-10-27T09:25:50.291" v="164" actId="1076"/>
          <ac:picMkLst>
            <pc:docMk/>
            <pc:sldMk cId="3249162324" sldId="384"/>
            <ac:picMk id="4" creationId="{89986085-F2CB-05EA-3B7C-AFE43FD1FA36}"/>
          </ac:picMkLst>
        </pc:picChg>
      </pc:sldChg>
      <pc:sldChg chg="addSp modSp add replId">
        <pc:chgData name="Stephen Millmore" userId="S::stm31@cam.ac.uk::7b2404fb-f360-4859-a21a-833f72764a74" providerId="AD" clId="Web-{983EE4A0-67DB-E643-5D9A-D10DF746CE2B}" dt="2023-10-27T09:42:06.480" v="449" actId="20577"/>
        <pc:sldMkLst>
          <pc:docMk/>
          <pc:sldMk cId="755857479" sldId="385"/>
        </pc:sldMkLst>
        <pc:spChg chg="mod">
          <ac:chgData name="Stephen Millmore" userId="S::stm31@cam.ac.uk::7b2404fb-f360-4859-a21a-833f72764a74" providerId="AD" clId="Web-{983EE4A0-67DB-E643-5D9A-D10DF746CE2B}" dt="2023-10-27T09:42:06.480" v="449" actId="20577"/>
          <ac:spMkLst>
            <pc:docMk/>
            <pc:sldMk cId="755857479" sldId="385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983EE4A0-67DB-E643-5D9A-D10DF746CE2B}" dt="2023-10-27T09:41:42.166" v="440" actId="20577"/>
          <ac:spMkLst>
            <pc:docMk/>
            <pc:sldMk cId="755857479" sldId="385"/>
            <ac:spMk id="3" creationId="{69EC1D8A-C277-16B1-20EC-6260B0088281}"/>
          </ac:spMkLst>
        </pc:spChg>
        <pc:picChg chg="mod">
          <ac:chgData name="Stephen Millmore" userId="S::stm31@cam.ac.uk::7b2404fb-f360-4859-a21a-833f72764a74" providerId="AD" clId="Web-{983EE4A0-67DB-E643-5D9A-D10DF746CE2B}" dt="2023-10-27T09:34:14.402" v="223" actId="1076"/>
          <ac:picMkLst>
            <pc:docMk/>
            <pc:sldMk cId="755857479" sldId="385"/>
            <ac:picMk id="4" creationId="{89986085-F2CB-05EA-3B7C-AFE43FD1FA36}"/>
          </ac:picMkLst>
        </pc:picChg>
        <pc:picChg chg="add mod">
          <ac:chgData name="Stephen Millmore" userId="S::stm31@cam.ac.uk::7b2404fb-f360-4859-a21a-833f72764a74" providerId="AD" clId="Web-{983EE4A0-67DB-E643-5D9A-D10DF746CE2B}" dt="2023-10-27T09:41:14.133" v="416" actId="1076"/>
          <ac:picMkLst>
            <pc:docMk/>
            <pc:sldMk cId="755857479" sldId="385"/>
            <ac:picMk id="5" creationId="{2B708CF4-2502-C1E1-1D53-F17F9FE52E06}"/>
          </ac:picMkLst>
        </pc:picChg>
      </pc:sldChg>
      <pc:sldChg chg="add del replId">
        <pc:chgData name="Stephen Millmore" userId="S::stm31@cam.ac.uk::7b2404fb-f360-4859-a21a-833f72764a74" providerId="AD" clId="Web-{983EE4A0-67DB-E643-5D9A-D10DF746CE2B}" dt="2023-10-27T09:34:01.401" v="219"/>
        <pc:sldMkLst>
          <pc:docMk/>
          <pc:sldMk cId="3231167182" sldId="385"/>
        </pc:sldMkLst>
      </pc:sldChg>
      <pc:sldChg chg="add replId">
        <pc:chgData name="Stephen Millmore" userId="S::stm31@cam.ac.uk::7b2404fb-f360-4859-a21a-833f72764a74" providerId="AD" clId="Web-{983EE4A0-67DB-E643-5D9A-D10DF746CE2B}" dt="2023-10-27T09:37:06.960" v="291"/>
        <pc:sldMkLst>
          <pc:docMk/>
          <pc:sldMk cId="1013976357" sldId="386"/>
        </pc:sldMkLst>
      </pc:sldChg>
      <pc:sldChg chg="addSp delSp modSp add replId">
        <pc:chgData name="Stephen Millmore" userId="S::stm31@cam.ac.uk::7b2404fb-f360-4859-a21a-833f72764a74" providerId="AD" clId="Web-{983EE4A0-67DB-E643-5D9A-D10DF746CE2B}" dt="2023-10-27T09:47:48.658" v="585" actId="20577"/>
        <pc:sldMkLst>
          <pc:docMk/>
          <pc:sldMk cId="3991978023" sldId="387"/>
        </pc:sldMkLst>
        <pc:spChg chg="mod">
          <ac:chgData name="Stephen Millmore" userId="S::stm31@cam.ac.uk::7b2404fb-f360-4859-a21a-833f72764a74" providerId="AD" clId="Web-{983EE4A0-67DB-E643-5D9A-D10DF746CE2B}" dt="2023-10-27T09:42:13.887" v="454" actId="20577"/>
          <ac:spMkLst>
            <pc:docMk/>
            <pc:sldMk cId="3991978023" sldId="387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983EE4A0-67DB-E643-5D9A-D10DF746CE2B}" dt="2023-10-27T09:47:48.658" v="585" actId="20577"/>
          <ac:spMkLst>
            <pc:docMk/>
            <pc:sldMk cId="3991978023" sldId="387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983EE4A0-67DB-E643-5D9A-D10DF746CE2B}" dt="2023-10-27T09:44:50.459" v="541"/>
          <ac:picMkLst>
            <pc:docMk/>
            <pc:sldMk cId="3991978023" sldId="387"/>
            <ac:picMk id="4" creationId="{89986085-F2CB-05EA-3B7C-AFE43FD1FA36}"/>
          </ac:picMkLst>
        </pc:picChg>
        <pc:picChg chg="add mod">
          <ac:chgData name="Stephen Millmore" userId="S::stm31@cam.ac.uk::7b2404fb-f360-4859-a21a-833f72764a74" providerId="AD" clId="Web-{983EE4A0-67DB-E643-5D9A-D10DF746CE2B}" dt="2023-10-27T09:46:59.108" v="548" actId="1076"/>
          <ac:picMkLst>
            <pc:docMk/>
            <pc:sldMk cId="3991978023" sldId="387"/>
            <ac:picMk id="5" creationId="{245F2DCE-D4B2-A510-42E5-0CD039E443D9}"/>
          </ac:picMkLst>
        </pc:picChg>
        <pc:picChg chg="add mod ord">
          <ac:chgData name="Stephen Millmore" userId="S::stm31@cam.ac.uk::7b2404fb-f360-4859-a21a-833f72764a74" providerId="AD" clId="Web-{983EE4A0-67DB-E643-5D9A-D10DF746CE2B}" dt="2023-10-27T09:46:55.780" v="547"/>
          <ac:picMkLst>
            <pc:docMk/>
            <pc:sldMk cId="3991978023" sldId="387"/>
            <ac:picMk id="6" creationId="{22815D34-2893-6015-AB0A-CF0B7B0C4E49}"/>
          </ac:picMkLst>
        </pc:picChg>
      </pc:sldChg>
      <pc:sldChg chg="addSp delSp modSp add replId">
        <pc:chgData name="Stephen Millmore" userId="S::stm31@cam.ac.uk::7b2404fb-f360-4859-a21a-833f72764a74" providerId="AD" clId="Web-{983EE4A0-67DB-E643-5D9A-D10DF746CE2B}" dt="2023-10-27T09:49:25.696" v="631" actId="1076"/>
        <pc:sldMkLst>
          <pc:docMk/>
          <pc:sldMk cId="4189919315" sldId="388"/>
        </pc:sldMkLst>
        <pc:spChg chg="mod">
          <ac:chgData name="Stephen Millmore" userId="S::stm31@cam.ac.uk::7b2404fb-f360-4859-a21a-833f72764a74" providerId="AD" clId="Web-{983EE4A0-67DB-E643-5D9A-D10DF746CE2B}" dt="2023-10-27T09:48:42.084" v="623" actId="20577"/>
          <ac:spMkLst>
            <pc:docMk/>
            <pc:sldMk cId="4189919315" sldId="388"/>
            <ac:spMk id="3" creationId="{69EC1D8A-C277-16B1-20EC-6260B0088281}"/>
          </ac:spMkLst>
        </pc:spChg>
        <pc:picChg chg="add mod">
          <ac:chgData name="Stephen Millmore" userId="S::stm31@cam.ac.uk::7b2404fb-f360-4859-a21a-833f72764a74" providerId="AD" clId="Web-{983EE4A0-67DB-E643-5D9A-D10DF746CE2B}" dt="2023-10-27T09:49:07.742" v="629" actId="1076"/>
          <ac:picMkLst>
            <pc:docMk/>
            <pc:sldMk cId="4189919315" sldId="388"/>
            <ac:picMk id="4" creationId="{A225D9F1-A2E8-FF1A-E427-039D0B8994B7}"/>
          </ac:picMkLst>
        </pc:picChg>
        <pc:picChg chg="del">
          <ac:chgData name="Stephen Millmore" userId="S::stm31@cam.ac.uk::7b2404fb-f360-4859-a21a-833f72764a74" providerId="AD" clId="Web-{983EE4A0-67DB-E643-5D9A-D10DF746CE2B}" dt="2023-10-27T09:48:43.631" v="624"/>
          <ac:picMkLst>
            <pc:docMk/>
            <pc:sldMk cId="4189919315" sldId="388"/>
            <ac:picMk id="5" creationId="{245F2DCE-D4B2-A510-42E5-0CD039E443D9}"/>
          </ac:picMkLst>
        </pc:picChg>
        <pc:picChg chg="del">
          <ac:chgData name="Stephen Millmore" userId="S::stm31@cam.ac.uk::7b2404fb-f360-4859-a21a-833f72764a74" providerId="AD" clId="Web-{983EE4A0-67DB-E643-5D9A-D10DF746CE2B}" dt="2023-10-27T09:48:43.631" v="625"/>
          <ac:picMkLst>
            <pc:docMk/>
            <pc:sldMk cId="4189919315" sldId="388"/>
            <ac:picMk id="6" creationId="{22815D34-2893-6015-AB0A-CF0B7B0C4E49}"/>
          </ac:picMkLst>
        </pc:picChg>
        <pc:picChg chg="add mod">
          <ac:chgData name="Stephen Millmore" userId="S::stm31@cam.ac.uk::7b2404fb-f360-4859-a21a-833f72764a74" providerId="AD" clId="Web-{983EE4A0-67DB-E643-5D9A-D10DF746CE2B}" dt="2023-10-27T09:49:25.696" v="631" actId="1076"/>
          <ac:picMkLst>
            <pc:docMk/>
            <pc:sldMk cId="4189919315" sldId="388"/>
            <ac:picMk id="7" creationId="{F7A5E17E-9899-19ED-C9B1-CB20441D7097}"/>
          </ac:picMkLst>
        </pc:picChg>
      </pc:sldChg>
      <pc:sldChg chg="addSp delSp modSp add replId">
        <pc:chgData name="Stephen Millmore" userId="S::stm31@cam.ac.uk::7b2404fb-f360-4859-a21a-833f72764a74" providerId="AD" clId="Web-{983EE4A0-67DB-E643-5D9A-D10DF746CE2B}" dt="2023-10-27T09:52:09.316" v="733" actId="20577"/>
        <pc:sldMkLst>
          <pc:docMk/>
          <pc:sldMk cId="2794813148" sldId="389"/>
        </pc:sldMkLst>
        <pc:spChg chg="mod">
          <ac:chgData name="Stephen Millmore" userId="S::stm31@cam.ac.uk::7b2404fb-f360-4859-a21a-833f72764a74" providerId="AD" clId="Web-{983EE4A0-67DB-E643-5D9A-D10DF746CE2B}" dt="2023-10-27T09:49:38.275" v="636" actId="20577"/>
          <ac:spMkLst>
            <pc:docMk/>
            <pc:sldMk cId="2794813148" sldId="389"/>
            <ac:spMk id="2" creationId="{0A9AA9CE-1500-9B3F-5C5F-374DC594457B}"/>
          </ac:spMkLst>
        </pc:spChg>
        <pc:spChg chg="mod">
          <ac:chgData name="Stephen Millmore" userId="S::stm31@cam.ac.uk::7b2404fb-f360-4859-a21a-833f72764a74" providerId="AD" clId="Web-{983EE4A0-67DB-E643-5D9A-D10DF746CE2B}" dt="2023-10-27T09:52:09.316" v="733" actId="20577"/>
          <ac:spMkLst>
            <pc:docMk/>
            <pc:sldMk cId="2794813148" sldId="389"/>
            <ac:spMk id="3" creationId="{69EC1D8A-C277-16B1-20EC-6260B0088281}"/>
          </ac:spMkLst>
        </pc:spChg>
        <pc:picChg chg="del">
          <ac:chgData name="Stephen Millmore" userId="S::stm31@cam.ac.uk::7b2404fb-f360-4859-a21a-833f72764a74" providerId="AD" clId="Web-{983EE4A0-67DB-E643-5D9A-D10DF746CE2B}" dt="2023-10-27T09:50:05.964" v="659"/>
          <ac:picMkLst>
            <pc:docMk/>
            <pc:sldMk cId="2794813148" sldId="389"/>
            <ac:picMk id="4" creationId="{A225D9F1-A2E8-FF1A-E427-039D0B8994B7}"/>
          </ac:picMkLst>
        </pc:picChg>
        <pc:picChg chg="add mod">
          <ac:chgData name="Stephen Millmore" userId="S::stm31@cam.ac.uk::7b2404fb-f360-4859-a21a-833f72764a74" providerId="AD" clId="Web-{983EE4A0-67DB-E643-5D9A-D10DF746CE2B}" dt="2023-10-27T09:51:16.844" v="694" actId="1076"/>
          <ac:picMkLst>
            <pc:docMk/>
            <pc:sldMk cId="2794813148" sldId="389"/>
            <ac:picMk id="5" creationId="{0D29F2CF-2772-78AC-3023-1873A65CC244}"/>
          </ac:picMkLst>
        </pc:picChg>
        <pc:picChg chg="del">
          <ac:chgData name="Stephen Millmore" userId="S::stm31@cam.ac.uk::7b2404fb-f360-4859-a21a-833f72764a74" providerId="AD" clId="Web-{983EE4A0-67DB-E643-5D9A-D10DF746CE2B}" dt="2023-10-27T09:50:02.933" v="658"/>
          <ac:picMkLst>
            <pc:docMk/>
            <pc:sldMk cId="2794813148" sldId="389"/>
            <ac:picMk id="7" creationId="{F7A5E17E-9899-19ED-C9B1-CB20441D7097}"/>
          </ac:picMkLst>
        </pc:picChg>
      </pc:sldChg>
    </pc:docChg>
  </pc:docChgLst>
  <pc:docChgLst>
    <pc:chgData name="Stephen Millmore" userId="7b2404fb-f360-4859-a21a-833f72764a74" providerId="ADAL" clId="{5494ED71-7300-499A-A9DB-CD93BDBA5B8C}"/>
    <pc:docChg chg="custSel addSld delSld modSld">
      <pc:chgData name="Stephen Millmore" userId="7b2404fb-f360-4859-a21a-833f72764a74" providerId="ADAL" clId="{5494ED71-7300-499A-A9DB-CD93BDBA5B8C}" dt="2023-11-20T17:31:36.521" v="208" actId="1076"/>
      <pc:docMkLst>
        <pc:docMk/>
      </pc:docMkLst>
      <pc:sldChg chg="modSp mod">
        <pc:chgData name="Stephen Millmore" userId="7b2404fb-f360-4859-a21a-833f72764a74" providerId="ADAL" clId="{5494ED71-7300-499A-A9DB-CD93BDBA5B8C}" dt="2023-11-20T16:29:00.506" v="1" actId="2711"/>
        <pc:sldMkLst>
          <pc:docMk/>
          <pc:sldMk cId="3599517510" sldId="330"/>
        </pc:sldMkLst>
        <pc:spChg chg="mod">
          <ac:chgData name="Stephen Millmore" userId="7b2404fb-f360-4859-a21a-833f72764a74" providerId="ADAL" clId="{5494ED71-7300-499A-A9DB-CD93BDBA5B8C}" dt="2023-11-20T16:28:53.315" v="0" actId="2711"/>
          <ac:spMkLst>
            <pc:docMk/>
            <pc:sldMk cId="3599517510" sldId="330"/>
            <ac:spMk id="3" creationId="{69EC1D8A-C277-16B1-20EC-6260B0088281}"/>
          </ac:spMkLst>
        </pc:spChg>
        <pc:spChg chg="mod">
          <ac:chgData name="Stephen Millmore" userId="7b2404fb-f360-4859-a21a-833f72764a74" providerId="ADAL" clId="{5494ED71-7300-499A-A9DB-CD93BDBA5B8C}" dt="2023-11-20T16:29:00.506" v="1" actId="2711"/>
          <ac:spMkLst>
            <pc:docMk/>
            <pc:sldMk cId="3599517510" sldId="330"/>
            <ac:spMk id="5" creationId="{DA32B93B-163E-CEE2-0F40-8D527685975B}"/>
          </ac:spMkLst>
        </pc:spChg>
      </pc:sldChg>
      <pc:sldChg chg="modSp mod">
        <pc:chgData name="Stephen Millmore" userId="7b2404fb-f360-4859-a21a-833f72764a74" providerId="ADAL" clId="{5494ED71-7300-499A-A9DB-CD93BDBA5B8C}" dt="2023-11-20T16:29:41.783" v="2" actId="2711"/>
        <pc:sldMkLst>
          <pc:docMk/>
          <pc:sldMk cId="3567834053" sldId="347"/>
        </pc:sldMkLst>
        <pc:spChg chg="mod">
          <ac:chgData name="Stephen Millmore" userId="7b2404fb-f360-4859-a21a-833f72764a74" providerId="ADAL" clId="{5494ED71-7300-499A-A9DB-CD93BDBA5B8C}" dt="2023-11-20T16:29:41.783" v="2" actId="2711"/>
          <ac:spMkLst>
            <pc:docMk/>
            <pc:sldMk cId="3567834053" sldId="347"/>
            <ac:spMk id="3" creationId="{69EC1D8A-C277-16B1-20EC-6260B0088281}"/>
          </ac:spMkLst>
        </pc:spChg>
      </pc:sldChg>
      <pc:sldChg chg="modSp mod">
        <pc:chgData name="Stephen Millmore" userId="7b2404fb-f360-4859-a21a-833f72764a74" providerId="ADAL" clId="{5494ED71-7300-499A-A9DB-CD93BDBA5B8C}" dt="2023-11-20T16:35:39.794" v="3" actId="11"/>
        <pc:sldMkLst>
          <pc:docMk/>
          <pc:sldMk cId="1488535815" sldId="353"/>
        </pc:sldMkLst>
        <pc:spChg chg="mod">
          <ac:chgData name="Stephen Millmore" userId="7b2404fb-f360-4859-a21a-833f72764a74" providerId="ADAL" clId="{5494ED71-7300-499A-A9DB-CD93BDBA5B8C}" dt="2023-11-20T16:35:39.794" v="3" actId="11"/>
          <ac:spMkLst>
            <pc:docMk/>
            <pc:sldMk cId="1488535815" sldId="353"/>
            <ac:spMk id="3" creationId="{69EC1D8A-C277-16B1-20EC-6260B0088281}"/>
          </ac:spMkLst>
        </pc:spChg>
      </pc:sldChg>
      <pc:sldChg chg="modSp mod">
        <pc:chgData name="Stephen Millmore" userId="7b2404fb-f360-4859-a21a-833f72764a74" providerId="ADAL" clId="{5494ED71-7300-499A-A9DB-CD93BDBA5B8C}" dt="2023-11-20T16:35:49.604" v="4" actId="11"/>
        <pc:sldMkLst>
          <pc:docMk/>
          <pc:sldMk cId="2639501691" sldId="354"/>
        </pc:sldMkLst>
        <pc:spChg chg="mod">
          <ac:chgData name="Stephen Millmore" userId="7b2404fb-f360-4859-a21a-833f72764a74" providerId="ADAL" clId="{5494ED71-7300-499A-A9DB-CD93BDBA5B8C}" dt="2023-11-20T16:35:49.604" v="4" actId="11"/>
          <ac:spMkLst>
            <pc:docMk/>
            <pc:sldMk cId="2639501691" sldId="354"/>
            <ac:spMk id="3" creationId="{69EC1D8A-C277-16B1-20EC-6260B0088281}"/>
          </ac:spMkLst>
        </pc:spChg>
      </pc:sldChg>
      <pc:sldChg chg="modSp mod">
        <pc:chgData name="Stephen Millmore" userId="7b2404fb-f360-4859-a21a-833f72764a74" providerId="ADAL" clId="{5494ED71-7300-499A-A9DB-CD93BDBA5B8C}" dt="2023-11-20T16:36:03.068" v="5" actId="11"/>
        <pc:sldMkLst>
          <pc:docMk/>
          <pc:sldMk cId="3873249735" sldId="355"/>
        </pc:sldMkLst>
        <pc:spChg chg="mod">
          <ac:chgData name="Stephen Millmore" userId="7b2404fb-f360-4859-a21a-833f72764a74" providerId="ADAL" clId="{5494ED71-7300-499A-A9DB-CD93BDBA5B8C}" dt="2023-11-20T16:36:03.068" v="5" actId="11"/>
          <ac:spMkLst>
            <pc:docMk/>
            <pc:sldMk cId="3873249735" sldId="355"/>
            <ac:spMk id="3" creationId="{69EC1D8A-C277-16B1-20EC-6260B0088281}"/>
          </ac:spMkLst>
        </pc:spChg>
      </pc:sldChg>
      <pc:sldChg chg="modSp mod">
        <pc:chgData name="Stephen Millmore" userId="7b2404fb-f360-4859-a21a-833f72764a74" providerId="ADAL" clId="{5494ED71-7300-499A-A9DB-CD93BDBA5B8C}" dt="2023-11-20T16:36:10.907" v="6" actId="11"/>
        <pc:sldMkLst>
          <pc:docMk/>
          <pc:sldMk cId="3374809560" sldId="356"/>
        </pc:sldMkLst>
        <pc:spChg chg="mod">
          <ac:chgData name="Stephen Millmore" userId="7b2404fb-f360-4859-a21a-833f72764a74" providerId="ADAL" clId="{5494ED71-7300-499A-A9DB-CD93BDBA5B8C}" dt="2023-11-20T16:36:10.907" v="6" actId="11"/>
          <ac:spMkLst>
            <pc:docMk/>
            <pc:sldMk cId="3374809560" sldId="356"/>
            <ac:spMk id="3" creationId="{69EC1D8A-C277-16B1-20EC-6260B0088281}"/>
          </ac:spMkLst>
        </pc:spChg>
      </pc:sldChg>
      <pc:sldChg chg="modSp mod">
        <pc:chgData name="Stephen Millmore" userId="7b2404fb-f360-4859-a21a-833f72764a74" providerId="ADAL" clId="{5494ED71-7300-499A-A9DB-CD93BDBA5B8C}" dt="2023-11-20T16:36:26.620" v="7" actId="11"/>
        <pc:sldMkLst>
          <pc:docMk/>
          <pc:sldMk cId="1811618166" sldId="357"/>
        </pc:sldMkLst>
        <pc:spChg chg="mod">
          <ac:chgData name="Stephen Millmore" userId="7b2404fb-f360-4859-a21a-833f72764a74" providerId="ADAL" clId="{5494ED71-7300-499A-A9DB-CD93BDBA5B8C}" dt="2023-11-20T16:36:26.620" v="7" actId="11"/>
          <ac:spMkLst>
            <pc:docMk/>
            <pc:sldMk cId="1811618166" sldId="357"/>
            <ac:spMk id="3" creationId="{69EC1D8A-C277-16B1-20EC-6260B0088281}"/>
          </ac:spMkLst>
        </pc:spChg>
      </pc:sldChg>
      <pc:sldChg chg="modSp mod">
        <pc:chgData name="Stephen Millmore" userId="7b2404fb-f360-4859-a21a-833f72764a74" providerId="ADAL" clId="{5494ED71-7300-499A-A9DB-CD93BDBA5B8C}" dt="2023-11-20T16:36:45.988" v="16"/>
        <pc:sldMkLst>
          <pc:docMk/>
          <pc:sldMk cId="4246230890" sldId="359"/>
        </pc:sldMkLst>
        <pc:picChg chg="mod">
          <ac:chgData name="Stephen Millmore" userId="7b2404fb-f360-4859-a21a-833f72764a74" providerId="ADAL" clId="{5494ED71-7300-499A-A9DB-CD93BDBA5B8C}" dt="2023-11-20T16:36:45.988" v="16"/>
          <ac:picMkLst>
            <pc:docMk/>
            <pc:sldMk cId="4246230890" sldId="359"/>
            <ac:picMk id="9" creationId="{DFAC069D-52D3-18B9-4616-5FC2F659BED8}"/>
          </ac:picMkLst>
        </pc:picChg>
      </pc:sldChg>
      <pc:sldChg chg="modSp mod">
        <pc:chgData name="Stephen Millmore" userId="7b2404fb-f360-4859-a21a-833f72764a74" providerId="ADAL" clId="{5494ED71-7300-499A-A9DB-CD93BDBA5B8C}" dt="2023-11-20T16:37:17.304" v="30"/>
        <pc:sldMkLst>
          <pc:docMk/>
          <pc:sldMk cId="4035252639" sldId="360"/>
        </pc:sldMkLst>
        <pc:picChg chg="mod">
          <ac:chgData name="Stephen Millmore" userId="7b2404fb-f360-4859-a21a-833f72764a74" providerId="ADAL" clId="{5494ED71-7300-499A-A9DB-CD93BDBA5B8C}" dt="2023-11-20T16:37:04.401" v="20"/>
          <ac:picMkLst>
            <pc:docMk/>
            <pc:sldMk cId="4035252639" sldId="360"/>
            <ac:picMk id="7" creationId="{9F4A5F86-41E3-CA91-4ADB-BE157759C255}"/>
          </ac:picMkLst>
        </pc:picChg>
        <pc:picChg chg="mod">
          <ac:chgData name="Stephen Millmore" userId="7b2404fb-f360-4859-a21a-833f72764a74" providerId="ADAL" clId="{5494ED71-7300-499A-A9DB-CD93BDBA5B8C}" dt="2023-11-20T16:37:11.947" v="28"/>
          <ac:picMkLst>
            <pc:docMk/>
            <pc:sldMk cId="4035252639" sldId="360"/>
            <ac:picMk id="9" creationId="{DFAC069D-52D3-18B9-4616-5FC2F659BED8}"/>
          </ac:picMkLst>
        </pc:picChg>
        <pc:picChg chg="mod">
          <ac:chgData name="Stephen Millmore" userId="7b2404fb-f360-4859-a21a-833f72764a74" providerId="ADAL" clId="{5494ED71-7300-499A-A9DB-CD93BDBA5B8C}" dt="2023-11-20T16:37:17.304" v="30"/>
          <ac:picMkLst>
            <pc:docMk/>
            <pc:sldMk cId="4035252639" sldId="360"/>
            <ac:picMk id="10" creationId="{D5811499-329E-4914-6C82-F188FA154488}"/>
          </ac:picMkLst>
        </pc:picChg>
      </pc:sldChg>
      <pc:sldChg chg="modSp mod">
        <pc:chgData name="Stephen Millmore" userId="7b2404fb-f360-4859-a21a-833f72764a74" providerId="ADAL" clId="{5494ED71-7300-499A-A9DB-CD93BDBA5B8C}" dt="2023-11-20T16:38:14.422" v="46" actId="20577"/>
        <pc:sldMkLst>
          <pc:docMk/>
          <pc:sldMk cId="1592545207" sldId="363"/>
        </pc:sldMkLst>
        <pc:spChg chg="mod">
          <ac:chgData name="Stephen Millmore" userId="7b2404fb-f360-4859-a21a-833f72764a74" providerId="ADAL" clId="{5494ED71-7300-499A-A9DB-CD93BDBA5B8C}" dt="2023-11-20T16:38:14.422" v="46" actId="20577"/>
          <ac:spMkLst>
            <pc:docMk/>
            <pc:sldMk cId="1592545207" sldId="363"/>
            <ac:spMk id="12" creationId="{BA56F1F6-E787-E9C1-D768-E95226F8AB43}"/>
          </ac:spMkLst>
        </pc:spChg>
      </pc:sldChg>
      <pc:sldChg chg="modSp mod">
        <pc:chgData name="Stephen Millmore" userId="7b2404fb-f360-4859-a21a-833f72764a74" providerId="ADAL" clId="{5494ED71-7300-499A-A9DB-CD93BDBA5B8C}" dt="2023-11-20T16:39:06.792" v="55"/>
        <pc:sldMkLst>
          <pc:docMk/>
          <pc:sldMk cId="3168639998" sldId="366"/>
        </pc:sldMkLst>
        <pc:picChg chg="mod">
          <ac:chgData name="Stephen Millmore" userId="7b2404fb-f360-4859-a21a-833f72764a74" providerId="ADAL" clId="{5494ED71-7300-499A-A9DB-CD93BDBA5B8C}" dt="2023-11-20T16:39:06.792" v="55"/>
          <ac:picMkLst>
            <pc:docMk/>
            <pc:sldMk cId="3168639998" sldId="366"/>
            <ac:picMk id="4" creationId="{5B86FD2C-7386-707F-322B-D3263F041C26}"/>
          </ac:picMkLst>
        </pc:picChg>
      </pc:sldChg>
      <pc:sldChg chg="modSp mod">
        <pc:chgData name="Stephen Millmore" userId="7b2404fb-f360-4859-a21a-833f72764a74" providerId="ADAL" clId="{5494ED71-7300-499A-A9DB-CD93BDBA5B8C}" dt="2023-11-20T16:43:43.112" v="97" actId="2711"/>
        <pc:sldMkLst>
          <pc:docMk/>
          <pc:sldMk cId="3004011500" sldId="368"/>
        </pc:sldMkLst>
        <pc:spChg chg="mod">
          <ac:chgData name="Stephen Millmore" userId="7b2404fb-f360-4859-a21a-833f72764a74" providerId="ADAL" clId="{5494ED71-7300-499A-A9DB-CD93BDBA5B8C}" dt="2023-11-20T16:43:43.112" v="97" actId="2711"/>
          <ac:spMkLst>
            <pc:docMk/>
            <pc:sldMk cId="3004011500" sldId="368"/>
            <ac:spMk id="3" creationId="{69EC1D8A-C277-16B1-20EC-6260B0088281}"/>
          </ac:spMkLst>
        </pc:spChg>
        <pc:picChg chg="mod">
          <ac:chgData name="Stephen Millmore" userId="7b2404fb-f360-4859-a21a-833f72764a74" providerId="ADAL" clId="{5494ED71-7300-499A-A9DB-CD93BDBA5B8C}" dt="2023-11-20T16:43:34.894" v="96" actId="14100"/>
          <ac:picMkLst>
            <pc:docMk/>
            <pc:sldMk cId="3004011500" sldId="368"/>
            <ac:picMk id="4" creationId="{B1F14430-E09C-6A99-F9B0-E565F7225E85}"/>
          </ac:picMkLst>
        </pc:picChg>
      </pc:sldChg>
      <pc:sldChg chg="modSp mod">
        <pc:chgData name="Stephen Millmore" userId="7b2404fb-f360-4859-a21a-833f72764a74" providerId="ADAL" clId="{5494ED71-7300-499A-A9DB-CD93BDBA5B8C}" dt="2023-11-20T16:39:27.298" v="57"/>
        <pc:sldMkLst>
          <pc:docMk/>
          <pc:sldMk cId="3534097333" sldId="370"/>
        </pc:sldMkLst>
        <pc:picChg chg="mod">
          <ac:chgData name="Stephen Millmore" userId="7b2404fb-f360-4859-a21a-833f72764a74" providerId="ADAL" clId="{5494ED71-7300-499A-A9DB-CD93BDBA5B8C}" dt="2023-11-20T16:39:27.298" v="57"/>
          <ac:picMkLst>
            <pc:docMk/>
            <pc:sldMk cId="3534097333" sldId="370"/>
            <ac:picMk id="8" creationId="{1B0D3255-2EC2-AE71-57B7-4F7D80B73B77}"/>
          </ac:picMkLst>
        </pc:picChg>
      </pc:sldChg>
      <pc:sldChg chg="modSp mod">
        <pc:chgData name="Stephen Millmore" userId="7b2404fb-f360-4859-a21a-833f72764a74" providerId="ADAL" clId="{5494ED71-7300-499A-A9DB-CD93BDBA5B8C}" dt="2023-11-20T16:40:18.286" v="66"/>
        <pc:sldMkLst>
          <pc:docMk/>
          <pc:sldMk cId="4064818200" sldId="371"/>
        </pc:sldMkLst>
        <pc:picChg chg="mod">
          <ac:chgData name="Stephen Millmore" userId="7b2404fb-f360-4859-a21a-833f72764a74" providerId="ADAL" clId="{5494ED71-7300-499A-A9DB-CD93BDBA5B8C}" dt="2023-11-20T16:39:36.864" v="58"/>
          <ac:picMkLst>
            <pc:docMk/>
            <pc:sldMk cId="4064818200" sldId="371"/>
            <ac:picMk id="4" creationId="{5B199894-ABC6-FCE0-1C6D-773D6CA19082}"/>
          </ac:picMkLst>
        </pc:picChg>
        <pc:picChg chg="mod">
          <ac:chgData name="Stephen Millmore" userId="7b2404fb-f360-4859-a21a-833f72764a74" providerId="ADAL" clId="{5494ED71-7300-499A-A9DB-CD93BDBA5B8C}" dt="2023-11-20T16:39:49.974" v="61"/>
          <ac:picMkLst>
            <pc:docMk/>
            <pc:sldMk cId="4064818200" sldId="371"/>
            <ac:picMk id="7" creationId="{6ECD7730-E6CD-4A30-3170-F0953F8A9D1A}"/>
          </ac:picMkLst>
        </pc:picChg>
        <pc:picChg chg="mod modCrop">
          <ac:chgData name="Stephen Millmore" userId="7b2404fb-f360-4859-a21a-833f72764a74" providerId="ADAL" clId="{5494ED71-7300-499A-A9DB-CD93BDBA5B8C}" dt="2023-11-20T16:40:07.373" v="63" actId="732"/>
          <ac:picMkLst>
            <pc:docMk/>
            <pc:sldMk cId="4064818200" sldId="371"/>
            <ac:picMk id="12" creationId="{6F1E316A-FD3E-0844-EE79-5334CD2B2749}"/>
          </ac:picMkLst>
        </pc:picChg>
        <pc:picChg chg="mod">
          <ac:chgData name="Stephen Millmore" userId="7b2404fb-f360-4859-a21a-833f72764a74" providerId="ADAL" clId="{5494ED71-7300-499A-A9DB-CD93BDBA5B8C}" dt="2023-11-20T16:40:18.286" v="66"/>
          <ac:picMkLst>
            <pc:docMk/>
            <pc:sldMk cId="4064818200" sldId="371"/>
            <ac:picMk id="13" creationId="{2A958FB5-784D-E2B1-A2D3-2ED512E37AEF}"/>
          </ac:picMkLst>
        </pc:picChg>
      </pc:sldChg>
      <pc:sldChg chg="modSp">
        <pc:chgData name="Stephen Millmore" userId="7b2404fb-f360-4859-a21a-833f72764a74" providerId="ADAL" clId="{5494ED71-7300-499A-A9DB-CD93BDBA5B8C}" dt="2023-11-20T16:40:33.120" v="68"/>
        <pc:sldMkLst>
          <pc:docMk/>
          <pc:sldMk cId="688843196" sldId="372"/>
        </pc:sldMkLst>
        <pc:picChg chg="mod">
          <ac:chgData name="Stephen Millmore" userId="7b2404fb-f360-4859-a21a-833f72764a74" providerId="ADAL" clId="{5494ED71-7300-499A-A9DB-CD93BDBA5B8C}" dt="2023-11-20T16:40:29.652" v="67"/>
          <ac:picMkLst>
            <pc:docMk/>
            <pc:sldMk cId="688843196" sldId="372"/>
            <ac:picMk id="8" creationId="{43856422-DBDE-3E12-C138-CC9C28D75249}"/>
          </ac:picMkLst>
        </pc:picChg>
        <pc:picChg chg="mod">
          <ac:chgData name="Stephen Millmore" userId="7b2404fb-f360-4859-a21a-833f72764a74" providerId="ADAL" clId="{5494ED71-7300-499A-A9DB-CD93BDBA5B8C}" dt="2023-11-20T16:40:33.120" v="68"/>
          <ac:picMkLst>
            <pc:docMk/>
            <pc:sldMk cId="688843196" sldId="372"/>
            <ac:picMk id="11" creationId="{079C5CC7-7BE8-6CE9-2302-4861B3AF2107}"/>
          </ac:picMkLst>
        </pc:picChg>
      </pc:sldChg>
      <pc:sldChg chg="modSp mod">
        <pc:chgData name="Stephen Millmore" userId="7b2404fb-f360-4859-a21a-833f72764a74" providerId="ADAL" clId="{5494ED71-7300-499A-A9DB-CD93BDBA5B8C}" dt="2023-11-20T16:40:49.008" v="70"/>
        <pc:sldMkLst>
          <pc:docMk/>
          <pc:sldMk cId="1682830760" sldId="374"/>
        </pc:sldMkLst>
        <pc:picChg chg="mod">
          <ac:chgData name="Stephen Millmore" userId="7b2404fb-f360-4859-a21a-833f72764a74" providerId="ADAL" clId="{5494ED71-7300-499A-A9DB-CD93BDBA5B8C}" dt="2023-11-20T16:40:49.008" v="70"/>
          <ac:picMkLst>
            <pc:docMk/>
            <pc:sldMk cId="1682830760" sldId="374"/>
            <ac:picMk id="15" creationId="{57377A2C-FE36-0CED-7F88-F9C57F617427}"/>
          </ac:picMkLst>
        </pc:picChg>
      </pc:sldChg>
      <pc:sldChg chg="addSp modSp mod">
        <pc:chgData name="Stephen Millmore" userId="7b2404fb-f360-4859-a21a-833f72764a74" providerId="ADAL" clId="{5494ED71-7300-499A-A9DB-CD93BDBA5B8C}" dt="2023-11-20T16:41:15.551" v="76" actId="1036"/>
        <pc:sldMkLst>
          <pc:docMk/>
          <pc:sldMk cId="3572303912" sldId="375"/>
        </pc:sldMkLst>
        <pc:picChg chg="add mod">
          <ac:chgData name="Stephen Millmore" userId="7b2404fb-f360-4859-a21a-833f72764a74" providerId="ADAL" clId="{5494ED71-7300-499A-A9DB-CD93BDBA5B8C}" dt="2023-11-20T16:41:15.551" v="76" actId="1036"/>
          <ac:picMkLst>
            <pc:docMk/>
            <pc:sldMk cId="3572303912" sldId="375"/>
            <ac:picMk id="6" creationId="{D37A5A74-4CDE-6E59-EBD9-E2821090435E}"/>
          </ac:picMkLst>
        </pc:picChg>
        <pc:picChg chg="mod">
          <ac:chgData name="Stephen Millmore" userId="7b2404fb-f360-4859-a21a-833f72764a74" providerId="ADAL" clId="{5494ED71-7300-499A-A9DB-CD93BDBA5B8C}" dt="2023-11-20T16:41:15.551" v="76" actId="1036"/>
          <ac:picMkLst>
            <pc:docMk/>
            <pc:sldMk cId="3572303912" sldId="375"/>
            <ac:picMk id="7" creationId="{953A8473-2EF1-1079-0088-ACB018110C4F}"/>
          </ac:picMkLst>
        </pc:picChg>
        <pc:picChg chg="add mod">
          <ac:chgData name="Stephen Millmore" userId="7b2404fb-f360-4859-a21a-833f72764a74" providerId="ADAL" clId="{5494ED71-7300-499A-A9DB-CD93BDBA5B8C}" dt="2023-11-20T16:41:15.551" v="76" actId="1036"/>
          <ac:picMkLst>
            <pc:docMk/>
            <pc:sldMk cId="3572303912" sldId="375"/>
            <ac:picMk id="8" creationId="{6C5A9DBB-CD86-E310-6AB2-4E79812E4C44}"/>
          </ac:picMkLst>
        </pc:picChg>
        <pc:picChg chg="mod">
          <ac:chgData name="Stephen Millmore" userId="7b2404fb-f360-4859-a21a-833f72764a74" providerId="ADAL" clId="{5494ED71-7300-499A-A9DB-CD93BDBA5B8C}" dt="2023-11-20T16:41:04.945" v="72"/>
          <ac:picMkLst>
            <pc:docMk/>
            <pc:sldMk cId="3572303912" sldId="375"/>
            <ac:picMk id="15" creationId="{57377A2C-FE36-0CED-7F88-F9C57F617427}"/>
          </ac:picMkLst>
        </pc:picChg>
      </pc:sldChg>
      <pc:sldChg chg="modSp mod">
        <pc:chgData name="Stephen Millmore" userId="7b2404fb-f360-4859-a21a-833f72764a74" providerId="ADAL" clId="{5494ED71-7300-499A-A9DB-CD93BDBA5B8C}" dt="2023-11-20T16:41:20.966" v="77" actId="1076"/>
        <pc:sldMkLst>
          <pc:docMk/>
          <pc:sldMk cId="2684825803" sldId="376"/>
        </pc:sldMkLst>
        <pc:picChg chg="mod">
          <ac:chgData name="Stephen Millmore" userId="7b2404fb-f360-4859-a21a-833f72764a74" providerId="ADAL" clId="{5494ED71-7300-499A-A9DB-CD93BDBA5B8C}" dt="2023-11-20T16:41:20.966" v="77" actId="1076"/>
          <ac:picMkLst>
            <pc:docMk/>
            <pc:sldMk cId="2684825803" sldId="376"/>
            <ac:picMk id="4" creationId="{FD047E5A-D547-4EBB-042C-6107FA21A2D9}"/>
          </ac:picMkLst>
        </pc:picChg>
      </pc:sldChg>
      <pc:sldChg chg="modSp">
        <pc:chgData name="Stephen Millmore" userId="7b2404fb-f360-4859-a21a-833f72764a74" providerId="ADAL" clId="{5494ED71-7300-499A-A9DB-CD93BDBA5B8C}" dt="2023-11-20T16:41:34.386" v="78"/>
        <pc:sldMkLst>
          <pc:docMk/>
          <pc:sldMk cId="1721217362" sldId="378"/>
        </pc:sldMkLst>
        <pc:picChg chg="mod">
          <ac:chgData name="Stephen Millmore" userId="7b2404fb-f360-4859-a21a-833f72764a74" providerId="ADAL" clId="{5494ED71-7300-499A-A9DB-CD93BDBA5B8C}" dt="2023-11-20T16:41:34.386" v="78"/>
          <ac:picMkLst>
            <pc:docMk/>
            <pc:sldMk cId="1721217362" sldId="378"/>
            <ac:picMk id="8" creationId="{9633C60A-87A4-91B8-4E90-FF8CD180DEB8}"/>
          </ac:picMkLst>
        </pc:picChg>
      </pc:sldChg>
      <pc:sldChg chg="modSp mod">
        <pc:chgData name="Stephen Millmore" userId="7b2404fb-f360-4859-a21a-833f72764a74" providerId="ADAL" clId="{5494ED71-7300-499A-A9DB-CD93BDBA5B8C}" dt="2023-11-20T16:41:52.300" v="83" actId="1036"/>
        <pc:sldMkLst>
          <pc:docMk/>
          <pc:sldMk cId="3319883433" sldId="379"/>
        </pc:sldMkLst>
        <pc:picChg chg="mod">
          <ac:chgData name="Stephen Millmore" userId="7b2404fb-f360-4859-a21a-833f72764a74" providerId="ADAL" clId="{5494ED71-7300-499A-A9DB-CD93BDBA5B8C}" dt="2023-11-20T16:41:52.300" v="83" actId="1036"/>
          <ac:picMkLst>
            <pc:docMk/>
            <pc:sldMk cId="3319883433" sldId="379"/>
            <ac:picMk id="4" creationId="{ACAA4D52-D88F-1C9A-68E2-2253AC614F59}"/>
          </ac:picMkLst>
        </pc:picChg>
        <pc:picChg chg="mod">
          <ac:chgData name="Stephen Millmore" userId="7b2404fb-f360-4859-a21a-833f72764a74" providerId="ADAL" clId="{5494ED71-7300-499A-A9DB-CD93BDBA5B8C}" dt="2023-11-20T16:41:46.953" v="81"/>
          <ac:picMkLst>
            <pc:docMk/>
            <pc:sldMk cId="3319883433" sldId="379"/>
            <ac:picMk id="9" creationId="{64A62BA9-1836-40BF-6472-713DA47D508B}"/>
          </ac:picMkLst>
        </pc:picChg>
      </pc:sldChg>
      <pc:sldChg chg="modSp">
        <pc:chgData name="Stephen Millmore" userId="7b2404fb-f360-4859-a21a-833f72764a74" providerId="ADAL" clId="{5494ED71-7300-499A-A9DB-CD93BDBA5B8C}" dt="2023-11-20T16:42:36.689" v="85"/>
        <pc:sldMkLst>
          <pc:docMk/>
          <pc:sldMk cId="3963739729" sldId="380"/>
        </pc:sldMkLst>
        <pc:picChg chg="mod">
          <ac:chgData name="Stephen Millmore" userId="7b2404fb-f360-4859-a21a-833f72764a74" providerId="ADAL" clId="{5494ED71-7300-499A-A9DB-CD93BDBA5B8C}" dt="2023-11-20T16:42:29.610" v="84"/>
          <ac:picMkLst>
            <pc:docMk/>
            <pc:sldMk cId="3963739729" sldId="380"/>
            <ac:picMk id="4" creationId="{A4ADD8BB-77AA-FC0E-A74F-DD93448878A7}"/>
          </ac:picMkLst>
        </pc:picChg>
        <pc:picChg chg="mod">
          <ac:chgData name="Stephen Millmore" userId="7b2404fb-f360-4859-a21a-833f72764a74" providerId="ADAL" clId="{5494ED71-7300-499A-A9DB-CD93BDBA5B8C}" dt="2023-11-20T16:42:36.689" v="85"/>
          <ac:picMkLst>
            <pc:docMk/>
            <pc:sldMk cId="3963739729" sldId="380"/>
            <ac:picMk id="8" creationId="{9EAAE17C-8332-C374-D5EA-16A1360E1C6B}"/>
          </ac:picMkLst>
        </pc:picChg>
      </pc:sldChg>
      <pc:sldChg chg="modSp mod">
        <pc:chgData name="Stephen Millmore" userId="7b2404fb-f360-4859-a21a-833f72764a74" providerId="ADAL" clId="{5494ED71-7300-499A-A9DB-CD93BDBA5B8C}" dt="2023-11-20T16:43:20.078" v="95"/>
        <pc:sldMkLst>
          <pc:docMk/>
          <pc:sldMk cId="3731685315" sldId="381"/>
        </pc:sldMkLst>
        <pc:spChg chg="mod">
          <ac:chgData name="Stephen Millmore" userId="7b2404fb-f360-4859-a21a-833f72764a74" providerId="ADAL" clId="{5494ED71-7300-499A-A9DB-CD93BDBA5B8C}" dt="2023-11-20T16:43:04.284" v="90" actId="20577"/>
          <ac:spMkLst>
            <pc:docMk/>
            <pc:sldMk cId="3731685315" sldId="381"/>
            <ac:spMk id="3" creationId="{69EC1D8A-C277-16B1-20EC-6260B0088281}"/>
          </ac:spMkLst>
        </pc:spChg>
        <pc:picChg chg="mod">
          <ac:chgData name="Stephen Millmore" userId="7b2404fb-f360-4859-a21a-833f72764a74" providerId="ADAL" clId="{5494ED71-7300-499A-A9DB-CD93BDBA5B8C}" dt="2023-11-20T16:43:20.078" v="95"/>
          <ac:picMkLst>
            <pc:docMk/>
            <pc:sldMk cId="3731685315" sldId="381"/>
            <ac:picMk id="8" creationId="{9EAAE17C-8332-C374-D5EA-16A1360E1C6B}"/>
          </ac:picMkLst>
        </pc:picChg>
        <pc:picChg chg="mod">
          <ac:chgData name="Stephen Millmore" userId="7b2404fb-f360-4859-a21a-833f72764a74" providerId="ADAL" clId="{5494ED71-7300-499A-A9DB-CD93BDBA5B8C}" dt="2023-11-20T16:42:55.450" v="88"/>
          <ac:picMkLst>
            <pc:docMk/>
            <pc:sldMk cId="3731685315" sldId="381"/>
            <ac:picMk id="9" creationId="{4FBA663D-2412-5DED-E529-3961D781A9E6}"/>
          </ac:picMkLst>
        </pc:picChg>
        <pc:picChg chg="mod">
          <ac:chgData name="Stephen Millmore" userId="7b2404fb-f360-4859-a21a-833f72764a74" providerId="ADAL" clId="{5494ED71-7300-499A-A9DB-CD93BDBA5B8C}" dt="2023-11-20T16:42:55.450" v="88"/>
          <ac:picMkLst>
            <pc:docMk/>
            <pc:sldMk cId="3731685315" sldId="381"/>
            <ac:picMk id="10" creationId="{4BC8685C-31B6-72B8-0CE2-49A66BC601E4}"/>
          </ac:picMkLst>
        </pc:picChg>
        <pc:picChg chg="mod">
          <ac:chgData name="Stephen Millmore" userId="7b2404fb-f360-4859-a21a-833f72764a74" providerId="ADAL" clId="{5494ED71-7300-499A-A9DB-CD93BDBA5B8C}" dt="2023-11-20T16:43:16.926" v="94"/>
          <ac:picMkLst>
            <pc:docMk/>
            <pc:sldMk cId="3731685315" sldId="381"/>
            <ac:picMk id="12" creationId="{42D9EC7F-9E53-8E7B-4575-001507653851}"/>
          </ac:picMkLst>
        </pc:picChg>
      </pc:sldChg>
      <pc:sldChg chg="modSp">
        <pc:chgData name="Stephen Millmore" userId="7b2404fb-f360-4859-a21a-833f72764a74" providerId="ADAL" clId="{5494ED71-7300-499A-A9DB-CD93BDBA5B8C}" dt="2023-11-20T16:44:00.093" v="98"/>
        <pc:sldMkLst>
          <pc:docMk/>
          <pc:sldMk cId="755857479" sldId="385"/>
        </pc:sldMkLst>
        <pc:picChg chg="mod">
          <ac:chgData name="Stephen Millmore" userId="7b2404fb-f360-4859-a21a-833f72764a74" providerId="ADAL" clId="{5494ED71-7300-499A-A9DB-CD93BDBA5B8C}" dt="2023-11-20T16:44:00.093" v="98"/>
          <ac:picMkLst>
            <pc:docMk/>
            <pc:sldMk cId="755857479" sldId="385"/>
            <ac:picMk id="5" creationId="{2B708CF4-2502-C1E1-1D53-F17F9FE52E06}"/>
          </ac:picMkLst>
        </pc:picChg>
      </pc:sldChg>
      <pc:sldChg chg="modSp mod">
        <pc:chgData name="Stephen Millmore" userId="7b2404fb-f360-4859-a21a-833f72764a74" providerId="ADAL" clId="{5494ED71-7300-499A-A9DB-CD93BDBA5B8C}" dt="2023-11-20T16:44:25.542" v="101" actId="6549"/>
        <pc:sldMkLst>
          <pc:docMk/>
          <pc:sldMk cId="3991978023" sldId="387"/>
        </pc:sldMkLst>
        <pc:spChg chg="mod">
          <ac:chgData name="Stephen Millmore" userId="7b2404fb-f360-4859-a21a-833f72764a74" providerId="ADAL" clId="{5494ED71-7300-499A-A9DB-CD93BDBA5B8C}" dt="2023-11-20T16:44:25.542" v="101" actId="6549"/>
          <ac:spMkLst>
            <pc:docMk/>
            <pc:sldMk cId="3991978023" sldId="387"/>
            <ac:spMk id="3" creationId="{69EC1D8A-C277-16B1-20EC-6260B0088281}"/>
          </ac:spMkLst>
        </pc:spChg>
      </pc:sldChg>
      <pc:sldChg chg="modSp mod">
        <pc:chgData name="Stephen Millmore" userId="7b2404fb-f360-4859-a21a-833f72764a74" providerId="ADAL" clId="{5494ED71-7300-499A-A9DB-CD93BDBA5B8C}" dt="2023-11-20T16:44:07.635" v="99" actId="14100"/>
        <pc:sldMkLst>
          <pc:docMk/>
          <pc:sldMk cId="4189919315" sldId="388"/>
        </pc:sldMkLst>
        <pc:picChg chg="mod">
          <ac:chgData name="Stephen Millmore" userId="7b2404fb-f360-4859-a21a-833f72764a74" providerId="ADAL" clId="{5494ED71-7300-499A-A9DB-CD93BDBA5B8C}" dt="2023-11-20T16:44:07.635" v="99" actId="14100"/>
          <ac:picMkLst>
            <pc:docMk/>
            <pc:sldMk cId="4189919315" sldId="388"/>
            <ac:picMk id="7" creationId="{F7A5E17E-9899-19ED-C9B1-CB20441D7097}"/>
          </ac:picMkLst>
        </pc:picChg>
      </pc:sldChg>
      <pc:sldChg chg="delSp">
        <pc:chgData name="Stephen Millmore" userId="7b2404fb-f360-4859-a21a-833f72764a74" providerId="ADAL" clId="{5494ED71-7300-499A-A9DB-CD93BDBA5B8C}" dt="2023-11-20T17:16:57.431" v="104" actId="478"/>
        <pc:sldMkLst>
          <pc:docMk/>
          <pc:sldMk cId="1394632927" sldId="392"/>
        </pc:sldMkLst>
        <pc:spChg chg="del">
          <ac:chgData name="Stephen Millmore" userId="7b2404fb-f360-4859-a21a-833f72764a74" providerId="ADAL" clId="{5494ED71-7300-499A-A9DB-CD93BDBA5B8C}" dt="2023-11-20T17:16:57.431" v="104" actId="478"/>
          <ac:spMkLst>
            <pc:docMk/>
            <pc:sldMk cId="1394632927" sldId="392"/>
            <ac:spMk id="3" creationId="{69EC1D8A-C277-16B1-20EC-6260B0088281}"/>
          </ac:spMkLst>
        </pc:spChg>
      </pc:sldChg>
      <pc:sldChg chg="modSp mod">
        <pc:chgData name="Stephen Millmore" userId="7b2404fb-f360-4859-a21a-833f72764a74" providerId="ADAL" clId="{5494ED71-7300-499A-A9DB-CD93BDBA5B8C}" dt="2023-11-20T17:18:03.105" v="109" actId="1038"/>
        <pc:sldMkLst>
          <pc:docMk/>
          <pc:sldMk cId="1661817248" sldId="394"/>
        </pc:sldMkLst>
        <pc:picChg chg="mod">
          <ac:chgData name="Stephen Millmore" userId="7b2404fb-f360-4859-a21a-833f72764a74" providerId="ADAL" clId="{5494ED71-7300-499A-A9DB-CD93BDBA5B8C}" dt="2023-11-20T17:18:03.105" v="109" actId="1038"/>
          <ac:picMkLst>
            <pc:docMk/>
            <pc:sldMk cId="1661817248" sldId="394"/>
            <ac:picMk id="5" creationId="{600E4F3F-2D13-BE79-50F6-5541DA5F0ED2}"/>
          </ac:picMkLst>
        </pc:picChg>
      </pc:sldChg>
      <pc:sldChg chg="modSp mod">
        <pc:chgData name="Stephen Millmore" userId="7b2404fb-f360-4859-a21a-833f72764a74" providerId="ADAL" clId="{5494ED71-7300-499A-A9DB-CD93BDBA5B8C}" dt="2023-11-20T17:18:36.349" v="127" actId="1076"/>
        <pc:sldMkLst>
          <pc:docMk/>
          <pc:sldMk cId="3798966869" sldId="395"/>
        </pc:sldMkLst>
        <pc:spChg chg="mod">
          <ac:chgData name="Stephen Millmore" userId="7b2404fb-f360-4859-a21a-833f72764a74" providerId="ADAL" clId="{5494ED71-7300-499A-A9DB-CD93BDBA5B8C}" dt="2023-11-20T17:18:36.349" v="127" actId="1076"/>
          <ac:spMkLst>
            <pc:docMk/>
            <pc:sldMk cId="3798966869" sldId="395"/>
            <ac:spMk id="37" creationId="{123B8E73-1151-50EE-4561-5A2D995FB77B}"/>
          </ac:spMkLst>
        </pc:spChg>
        <pc:grpChg chg="mod">
          <ac:chgData name="Stephen Millmore" userId="7b2404fb-f360-4859-a21a-833f72764a74" providerId="ADAL" clId="{5494ED71-7300-499A-A9DB-CD93BDBA5B8C}" dt="2023-11-20T17:18:23.419" v="119"/>
          <ac:grpSpMkLst>
            <pc:docMk/>
            <pc:sldMk cId="3798966869" sldId="395"/>
            <ac:grpSpMk id="36" creationId="{DF397169-65FC-D52A-62D1-2FAA0B2DC8CC}"/>
          </ac:grpSpMkLst>
        </pc:grpChg>
        <pc:picChg chg="mod">
          <ac:chgData name="Stephen Millmore" userId="7b2404fb-f360-4859-a21a-833f72764a74" providerId="ADAL" clId="{5494ED71-7300-499A-A9DB-CD93BDBA5B8C}" dt="2023-11-20T17:18:32.751" v="126"/>
          <ac:picMkLst>
            <pc:docMk/>
            <pc:sldMk cId="3798966869" sldId="395"/>
            <ac:picMk id="55" creationId="{C08E7CFC-0E4E-0FAB-41B0-411C9EA2C8FE}"/>
          </ac:picMkLst>
        </pc:picChg>
      </pc:sldChg>
      <pc:sldChg chg="modSp">
        <pc:chgData name="Stephen Millmore" userId="7b2404fb-f360-4859-a21a-833f72764a74" providerId="ADAL" clId="{5494ED71-7300-499A-A9DB-CD93BDBA5B8C}" dt="2023-11-20T17:18:46.675" v="128"/>
        <pc:sldMkLst>
          <pc:docMk/>
          <pc:sldMk cId="2288183639" sldId="396"/>
        </pc:sldMkLst>
        <pc:picChg chg="mod">
          <ac:chgData name="Stephen Millmore" userId="7b2404fb-f360-4859-a21a-833f72764a74" providerId="ADAL" clId="{5494ED71-7300-499A-A9DB-CD93BDBA5B8C}" dt="2023-11-20T17:18:46.675" v="128"/>
          <ac:picMkLst>
            <pc:docMk/>
            <pc:sldMk cId="2288183639" sldId="396"/>
            <ac:picMk id="5" creationId="{600E4F3F-2D13-BE79-50F6-5541DA5F0ED2}"/>
          </ac:picMkLst>
        </pc:picChg>
      </pc:sldChg>
      <pc:sldChg chg="modSp mod">
        <pc:chgData name="Stephen Millmore" userId="7b2404fb-f360-4859-a21a-833f72764a74" providerId="ADAL" clId="{5494ED71-7300-499A-A9DB-CD93BDBA5B8C}" dt="2023-11-20T17:19:02.629" v="133"/>
        <pc:sldMkLst>
          <pc:docMk/>
          <pc:sldMk cId="3990963547" sldId="397"/>
        </pc:sldMkLst>
        <pc:picChg chg="mod">
          <ac:chgData name="Stephen Millmore" userId="7b2404fb-f360-4859-a21a-833f72764a74" providerId="ADAL" clId="{5494ED71-7300-499A-A9DB-CD93BDBA5B8C}" dt="2023-11-20T17:19:02.629" v="133"/>
          <ac:picMkLst>
            <pc:docMk/>
            <pc:sldMk cId="3990963547" sldId="397"/>
            <ac:picMk id="5" creationId="{600E4F3F-2D13-BE79-50F6-5541DA5F0ED2}"/>
          </ac:picMkLst>
        </pc:picChg>
      </pc:sldChg>
      <pc:sldChg chg="modSp mod">
        <pc:chgData name="Stephen Millmore" userId="7b2404fb-f360-4859-a21a-833f72764a74" providerId="ADAL" clId="{5494ED71-7300-499A-A9DB-CD93BDBA5B8C}" dt="2023-11-20T17:20:00.695" v="165"/>
        <pc:sldMkLst>
          <pc:docMk/>
          <pc:sldMk cId="765632320" sldId="398"/>
        </pc:sldMkLst>
        <pc:picChg chg="mod">
          <ac:chgData name="Stephen Millmore" userId="7b2404fb-f360-4859-a21a-833f72764a74" providerId="ADAL" clId="{5494ED71-7300-499A-A9DB-CD93BDBA5B8C}" dt="2023-11-20T17:19:18.332" v="140"/>
          <ac:picMkLst>
            <pc:docMk/>
            <pc:sldMk cId="765632320" sldId="398"/>
            <ac:picMk id="4" creationId="{9300DFA6-7CD9-AB66-A720-A1F5E432EBAB}"/>
          </ac:picMkLst>
        </pc:picChg>
        <pc:picChg chg="mod">
          <ac:chgData name="Stephen Millmore" userId="7b2404fb-f360-4859-a21a-833f72764a74" providerId="ADAL" clId="{5494ED71-7300-499A-A9DB-CD93BDBA5B8C}" dt="2023-11-20T17:19:53.135" v="163" actId="14100"/>
          <ac:picMkLst>
            <pc:docMk/>
            <pc:sldMk cId="765632320" sldId="398"/>
            <ac:picMk id="8" creationId="{5F297C9D-5A1B-3566-C24E-52FCF4A3C312}"/>
          </ac:picMkLst>
        </pc:picChg>
        <pc:picChg chg="mod">
          <ac:chgData name="Stephen Millmore" userId="7b2404fb-f360-4859-a21a-833f72764a74" providerId="ADAL" clId="{5494ED71-7300-499A-A9DB-CD93BDBA5B8C}" dt="2023-11-20T17:20:00.695" v="165"/>
          <ac:picMkLst>
            <pc:docMk/>
            <pc:sldMk cId="765632320" sldId="398"/>
            <ac:picMk id="11" creationId="{C248AD7B-1B9F-FE05-B3E0-24251EC98284}"/>
          </ac:picMkLst>
        </pc:picChg>
      </pc:sldChg>
      <pc:sldChg chg="modSp mod">
        <pc:chgData name="Stephen Millmore" userId="7b2404fb-f360-4859-a21a-833f72764a74" providerId="ADAL" clId="{5494ED71-7300-499A-A9DB-CD93BDBA5B8C}" dt="2023-11-20T17:24:40.734" v="171"/>
        <pc:sldMkLst>
          <pc:docMk/>
          <pc:sldMk cId="3633831963" sldId="400"/>
        </pc:sldMkLst>
        <pc:picChg chg="mod modCrop">
          <ac:chgData name="Stephen Millmore" userId="7b2404fb-f360-4859-a21a-833f72764a74" providerId="ADAL" clId="{5494ED71-7300-499A-A9DB-CD93BDBA5B8C}" dt="2023-11-20T17:24:25.730" v="167"/>
          <ac:picMkLst>
            <pc:docMk/>
            <pc:sldMk cId="3633831963" sldId="400"/>
            <ac:picMk id="5" creationId="{F72C4806-DDA1-1B96-F04B-78DCF072EBBF}"/>
          </ac:picMkLst>
        </pc:picChg>
        <pc:picChg chg="mod">
          <ac:chgData name="Stephen Millmore" userId="7b2404fb-f360-4859-a21a-833f72764a74" providerId="ADAL" clId="{5494ED71-7300-499A-A9DB-CD93BDBA5B8C}" dt="2023-11-20T17:24:31.147" v="169"/>
          <ac:picMkLst>
            <pc:docMk/>
            <pc:sldMk cId="3633831963" sldId="400"/>
            <ac:picMk id="7" creationId="{22F35576-6631-1F12-692D-5BA09E6EB138}"/>
          </ac:picMkLst>
        </pc:picChg>
        <pc:picChg chg="mod">
          <ac:chgData name="Stephen Millmore" userId="7b2404fb-f360-4859-a21a-833f72764a74" providerId="ADAL" clId="{5494ED71-7300-499A-A9DB-CD93BDBA5B8C}" dt="2023-11-20T17:24:40.734" v="171"/>
          <ac:picMkLst>
            <pc:docMk/>
            <pc:sldMk cId="3633831963" sldId="400"/>
            <ac:picMk id="12" creationId="{BDB52F5D-EC23-A416-309A-1DD6A22140A9}"/>
          </ac:picMkLst>
        </pc:picChg>
      </pc:sldChg>
      <pc:sldChg chg="modSp mod">
        <pc:chgData name="Stephen Millmore" userId="7b2404fb-f360-4859-a21a-833f72764a74" providerId="ADAL" clId="{5494ED71-7300-499A-A9DB-CD93BDBA5B8C}" dt="2023-11-20T17:26:15.374" v="173"/>
        <pc:sldMkLst>
          <pc:docMk/>
          <pc:sldMk cId="4064466090" sldId="403"/>
        </pc:sldMkLst>
        <pc:picChg chg="mod">
          <ac:chgData name="Stephen Millmore" userId="7b2404fb-f360-4859-a21a-833f72764a74" providerId="ADAL" clId="{5494ED71-7300-499A-A9DB-CD93BDBA5B8C}" dt="2023-11-20T17:26:15.374" v="173"/>
          <ac:picMkLst>
            <pc:docMk/>
            <pc:sldMk cId="4064466090" sldId="403"/>
            <ac:picMk id="4" creationId="{6F5CD328-54F6-B887-F27C-957DE01A53DE}"/>
          </ac:picMkLst>
        </pc:picChg>
      </pc:sldChg>
      <pc:sldChg chg="modSp mod">
        <pc:chgData name="Stephen Millmore" userId="7b2404fb-f360-4859-a21a-833f72764a74" providerId="ADAL" clId="{5494ED71-7300-499A-A9DB-CD93BDBA5B8C}" dt="2023-11-20T17:26:59.327" v="181" actId="1076"/>
        <pc:sldMkLst>
          <pc:docMk/>
          <pc:sldMk cId="3710039357" sldId="407"/>
        </pc:sldMkLst>
        <pc:picChg chg="mod">
          <ac:chgData name="Stephen Millmore" userId="7b2404fb-f360-4859-a21a-833f72764a74" providerId="ADAL" clId="{5494ED71-7300-499A-A9DB-CD93BDBA5B8C}" dt="2023-11-20T17:26:33.916" v="175"/>
          <ac:picMkLst>
            <pc:docMk/>
            <pc:sldMk cId="3710039357" sldId="407"/>
            <ac:picMk id="4" creationId="{973DB894-6899-C4CA-E5ED-BF69E58D2159}"/>
          </ac:picMkLst>
        </pc:picChg>
        <pc:picChg chg="mod modCrop">
          <ac:chgData name="Stephen Millmore" userId="7b2404fb-f360-4859-a21a-833f72764a74" providerId="ADAL" clId="{5494ED71-7300-499A-A9DB-CD93BDBA5B8C}" dt="2023-11-20T17:26:53.020" v="180" actId="1076"/>
          <ac:picMkLst>
            <pc:docMk/>
            <pc:sldMk cId="3710039357" sldId="407"/>
            <ac:picMk id="5" creationId="{F3D8C35B-5697-433C-C304-0A08C006B132}"/>
          </ac:picMkLst>
        </pc:picChg>
        <pc:picChg chg="mod">
          <ac:chgData name="Stephen Millmore" userId="7b2404fb-f360-4859-a21a-833f72764a74" providerId="ADAL" clId="{5494ED71-7300-499A-A9DB-CD93BDBA5B8C}" dt="2023-11-20T17:26:59.327" v="181" actId="1076"/>
          <ac:picMkLst>
            <pc:docMk/>
            <pc:sldMk cId="3710039357" sldId="407"/>
            <ac:picMk id="6" creationId="{FCC1AF45-A091-1DB4-4B3B-A1029029C763}"/>
          </ac:picMkLst>
        </pc:picChg>
      </pc:sldChg>
      <pc:sldChg chg="modSp mod">
        <pc:chgData name="Stephen Millmore" userId="7b2404fb-f360-4859-a21a-833f72764a74" providerId="ADAL" clId="{5494ED71-7300-499A-A9DB-CD93BDBA5B8C}" dt="2023-11-20T17:30:44.548" v="191"/>
        <pc:sldMkLst>
          <pc:docMk/>
          <pc:sldMk cId="1303928456" sldId="408"/>
        </pc:sldMkLst>
        <pc:spChg chg="mod">
          <ac:chgData name="Stephen Millmore" userId="7b2404fb-f360-4859-a21a-833f72764a74" providerId="ADAL" clId="{5494ED71-7300-499A-A9DB-CD93BDBA5B8C}" dt="2023-11-20T17:28:25.550" v="189" actId="20577"/>
          <ac:spMkLst>
            <pc:docMk/>
            <pc:sldMk cId="1303928456" sldId="408"/>
            <ac:spMk id="2" creationId="{0A9AA9CE-1500-9B3F-5C5F-374DC594457B}"/>
          </ac:spMkLst>
        </pc:spChg>
        <pc:spChg chg="mod">
          <ac:chgData name="Stephen Millmore" userId="7b2404fb-f360-4859-a21a-833f72764a74" providerId="ADAL" clId="{5494ED71-7300-499A-A9DB-CD93BDBA5B8C}" dt="2023-11-20T17:28:21.254" v="186" actId="1076"/>
          <ac:spMkLst>
            <pc:docMk/>
            <pc:sldMk cId="1303928456" sldId="408"/>
            <ac:spMk id="3" creationId="{69EC1D8A-C277-16B1-20EC-6260B0088281}"/>
          </ac:spMkLst>
        </pc:spChg>
        <pc:picChg chg="mod">
          <ac:chgData name="Stephen Millmore" userId="7b2404fb-f360-4859-a21a-833f72764a74" providerId="ADAL" clId="{5494ED71-7300-499A-A9DB-CD93BDBA5B8C}" dt="2023-11-20T17:30:44.548" v="191"/>
          <ac:picMkLst>
            <pc:docMk/>
            <pc:sldMk cId="1303928456" sldId="408"/>
            <ac:picMk id="17" creationId="{F803717F-2C2A-1946-258E-E24964CD9D0A}"/>
          </ac:picMkLst>
        </pc:picChg>
      </pc:sldChg>
      <pc:sldChg chg="modSp mod">
        <pc:chgData name="Stephen Millmore" userId="7b2404fb-f360-4859-a21a-833f72764a74" providerId="ADAL" clId="{5494ED71-7300-499A-A9DB-CD93BDBA5B8C}" dt="2023-11-20T17:31:10.140" v="194"/>
        <pc:sldMkLst>
          <pc:docMk/>
          <pc:sldMk cId="3852913849" sldId="409"/>
        </pc:sldMkLst>
        <pc:spChg chg="mod">
          <ac:chgData name="Stephen Millmore" userId="7b2404fb-f360-4859-a21a-833f72764a74" providerId="ADAL" clId="{5494ED71-7300-499A-A9DB-CD93BDBA5B8C}" dt="2023-11-20T17:31:02.568" v="192" actId="11"/>
          <ac:spMkLst>
            <pc:docMk/>
            <pc:sldMk cId="3852913849" sldId="409"/>
            <ac:spMk id="3" creationId="{69EC1D8A-C277-16B1-20EC-6260B0088281}"/>
          </ac:spMkLst>
        </pc:spChg>
        <pc:picChg chg="mod">
          <ac:chgData name="Stephen Millmore" userId="7b2404fb-f360-4859-a21a-833f72764a74" providerId="ADAL" clId="{5494ED71-7300-499A-A9DB-CD93BDBA5B8C}" dt="2023-11-20T17:31:10.140" v="194"/>
          <ac:picMkLst>
            <pc:docMk/>
            <pc:sldMk cId="3852913849" sldId="409"/>
            <ac:picMk id="4" creationId="{7713DF40-A328-8391-E6A9-4A3A2B1B0476}"/>
          </ac:picMkLst>
        </pc:picChg>
      </pc:sldChg>
      <pc:sldChg chg="modSp mod">
        <pc:chgData name="Stephen Millmore" userId="7b2404fb-f360-4859-a21a-833f72764a74" providerId="ADAL" clId="{5494ED71-7300-499A-A9DB-CD93BDBA5B8C}" dt="2023-11-20T17:31:36.521" v="208" actId="1076"/>
        <pc:sldMkLst>
          <pc:docMk/>
          <pc:sldMk cId="3550754970" sldId="415"/>
        </pc:sldMkLst>
        <pc:picChg chg="mod">
          <ac:chgData name="Stephen Millmore" userId="7b2404fb-f360-4859-a21a-833f72764a74" providerId="ADAL" clId="{5494ED71-7300-499A-A9DB-CD93BDBA5B8C}" dt="2023-11-20T17:31:36.521" v="208" actId="1076"/>
          <ac:picMkLst>
            <pc:docMk/>
            <pc:sldMk cId="3550754970" sldId="415"/>
            <ac:picMk id="5" creationId="{E602CF2D-D872-B896-06CC-9827AB419727}"/>
          </ac:picMkLst>
        </pc:picChg>
      </pc:sldChg>
      <pc:sldChg chg="new del">
        <pc:chgData name="Stephen Millmore" userId="7b2404fb-f360-4859-a21a-833f72764a74" providerId="ADAL" clId="{5494ED71-7300-499A-A9DB-CD93BDBA5B8C}" dt="2023-11-20T17:03:37.271" v="103" actId="2696"/>
        <pc:sldMkLst>
          <pc:docMk/>
          <pc:sldMk cId="3517623634" sldId="4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54829FD-AA8D-402C-B969-9BDD421404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705EE3B-642B-4B31-81F1-D1E1046BF9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B6EE33C4-7597-4898-BE8A-32CA814848B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A05EDBA9-BACD-43D6-BF5D-181E303C3DF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B67D7FD-786C-4CB7-8AF4-D718F2B264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6CA4456-F361-4B44-A308-3E6D964ED5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C818F8-B2DF-401F-97D5-3C4C43187B6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B359CEE7-979E-4ECA-B60E-F8371A4D883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C80015F8-FF0A-4A7F-ABD6-7BD6E40F6AC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561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FC8A3E9C-3A05-4F0F-A897-F596674ECF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419914C5-D7AD-4B98-AE8F-0F6C07EE7A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EA5AD2E-89E1-4370-8739-344D4E353C41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7D363F4-AFB4-4666-B181-6ABB76387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25734EB-D06B-4794-9C0B-3CA60BFA27EA}" type="slidenum">
              <a:rPr lang="en-GB" altLang="en-US"/>
              <a:pPr eaLnBrk="1" hangingPunct="1"/>
              <a:t>1</a:t>
            </a:fld>
            <a:endParaRPr lang="en-GB" alt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BC7FC18-B57B-495C-A9F0-E0D19CB7E1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5DCEC76-4B29-4493-B2CF-E1CC273C2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5625AB8A-B804-4C05-BD28-FB95C54EF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7517D6D-681A-4295-9A0D-8CED85D1C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30913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E20DC7D-5229-49FD-AE0A-6709536DD9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5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7AC216-041A-44A4-B5AB-80C1521BAB1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8421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C73F3B9-EB4B-48B0-A499-3A6BEF8D46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00A4F9-908B-416C-9D26-7A92CE4F39D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9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DF798D2-1C06-4475-BA0D-CA6FB90A27A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954144-9285-4E94-97F5-BA7785277F4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850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9EA17AB-B8D2-4FBB-8F3A-3C36E1D9E0A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D10C6-676A-42AD-AF0A-D202E481C77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868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FEBCDE6-F095-448E-A91C-5229FB1878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9A6FEA-E865-43B0-9CBB-C1502FF683E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2498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78F397C-52FB-4AEF-A4BD-A1B4D8834BD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55023D-4CAB-4A05-9EE6-2A94DFF1D14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0538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9B699-388C-4529-9C82-930F4C8298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ADC1E3-72DD-4285-A87B-2DFA9C60E3A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494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2D588D0-AD0E-4314-A631-95E18A584F5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2CD49-8928-488B-B09F-6730EA983BE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304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35B7FC8-0946-454B-B375-D7BE6401A6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66430D-5D7F-4DC0-A9CE-56B173CE581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076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1A47D0-EF0C-45FF-A0CB-86F80988FD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3112A3-5F43-48B3-9919-6C69ADA7D71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482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39648E4-5F4D-41DA-86F5-AE988A7C129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79EC82-3A38-42F8-B20F-C4BA196B442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443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89B15AB-FD17-404F-A74B-EB6D08463C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5F34970-0ED4-41B5-B528-16141A758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1DE82EC-9569-4E10-B1A0-0F2A2411A1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CF5641A-EC8F-47E8-B385-FEB744445A42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47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415F0D-5CE4-4FEC-AEE3-DA8FE2AE2C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6780113" cy="576263"/>
          </a:xfrm>
        </p:spPr>
        <p:txBody>
          <a:bodyPr/>
          <a:lstStyle/>
          <a:p>
            <a:r>
              <a:rPr lang="en-US" altLang="en-US"/>
              <a:t>Level set methods</a:t>
            </a: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C013F40-5340-492C-ABA7-CB05D29489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84174" y="3307428"/>
            <a:ext cx="8374063" cy="539750"/>
          </a:xfrm>
        </p:spPr>
        <p:txBody>
          <a:bodyPr/>
          <a:lstStyle/>
          <a:p>
            <a:pPr eaLnBrk="1" hangingPunct="1"/>
            <a:r>
              <a:rPr lang="en-US" altLang="en-US"/>
              <a:t>Stephen Millmore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13D353B-4EE6-45FB-850E-FA83841DB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1">
                <a:solidFill>
                  <a:schemeClr val="tx2"/>
                </a:solidFill>
              </a:rPr>
              <a:t>Laboratory for Scientific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What is an implicit boundary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ea typeface="+mn-lt"/>
                <a:cs typeface="+mn-lt"/>
              </a:rPr>
              <a:t>Instead of treating the boundary as a surface, we can consider it the zero-contour of a scalar field</a:t>
            </a:r>
            <a:endParaRPr lang="en-US"/>
          </a:p>
          <a:p>
            <a:r>
              <a:rPr lang="en-US" sz="1800">
                <a:ea typeface="+mn-lt"/>
                <a:cs typeface="+mn-lt"/>
              </a:rPr>
              <a:t>Our previous example could now be defined through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3051972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pic>
        <p:nvPicPr>
          <p:cNvPr id="5" name="Picture 4" descr="A black and white math symbol&#10;&#10;Description automatically generated">
            <a:extLst>
              <a:ext uri="{FF2B5EF4-FFF2-40B4-BE49-F238E27FC236}">
                <a16:creationId xmlns:a16="http://schemas.microsoft.com/office/drawing/2014/main" id="{A314812B-33B1-0030-C58D-2DF505E2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27" y="2805985"/>
            <a:ext cx="4949927" cy="35190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EE9634-E665-A716-8678-6098B94ADF0E}"/>
              </a:ext>
            </a:extLst>
          </p:cNvPr>
          <p:cNvSpPr txBox="1">
            <a:spLocks/>
          </p:cNvSpPr>
          <p:nvPr/>
        </p:nvSpPr>
        <p:spPr bwMode="auto">
          <a:xfrm>
            <a:off x="379873" y="3429900"/>
            <a:ext cx="370066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>
                <a:ea typeface="+mn-lt"/>
                <a:cs typeface="+mn-lt"/>
              </a:rPr>
              <a:t>Clearly this works well with our finite volume methods – we can provide this function at all cell-</a:t>
            </a:r>
            <a:r>
              <a:rPr lang="en-US" sz="1800" kern="0" err="1">
                <a:ea typeface="+mn-lt"/>
                <a:cs typeface="+mn-lt"/>
              </a:rPr>
              <a:t>centred</a:t>
            </a:r>
            <a:r>
              <a:rPr lang="en-US" sz="1800" kern="0">
                <a:ea typeface="+mn-lt"/>
                <a:cs typeface="+mn-lt"/>
              </a:rPr>
              <a:t> points</a:t>
            </a:r>
            <a:endParaRPr lang="en-US" sz="1800" kern="0">
              <a:cs typeface="Arial"/>
            </a:endParaRPr>
          </a:p>
          <a:p>
            <a:r>
              <a:rPr lang="en-US" sz="1800" kern="0">
                <a:ea typeface="+mn-lt"/>
                <a:cs typeface="+mn-lt"/>
              </a:rPr>
              <a:t>We may never know where the interface is exactly, but we will know </a:t>
            </a:r>
            <a:r>
              <a:rPr lang="en-US" sz="1800" b="1" kern="0">
                <a:ea typeface="+mn-lt"/>
                <a:cs typeface="+mn-lt"/>
              </a:rPr>
              <a:t>which side of the interface our cell is on</a:t>
            </a:r>
            <a:endParaRPr lang="en-US" sz="1800" kern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8B53D-A2C6-CB1B-3890-551483D99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334557"/>
            <a:ext cx="3806928" cy="26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7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Challenges with implicit boundaries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ea typeface="+mn-lt"/>
                <a:cs typeface="+mn-lt"/>
              </a:rPr>
              <a:t>Clearly the difficulties in determining the boundary of a complex object have not gone away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3051972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EE9634-E665-A716-8678-6098B94ADF0E}"/>
              </a:ext>
            </a:extLst>
          </p:cNvPr>
          <p:cNvSpPr txBox="1">
            <a:spLocks/>
          </p:cNvSpPr>
          <p:nvPr/>
        </p:nvSpPr>
        <p:spPr bwMode="auto">
          <a:xfrm>
            <a:off x="379873" y="2314553"/>
            <a:ext cx="83832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>
                <a:cs typeface="Arial"/>
              </a:rPr>
              <a:t>In some ways, the key challenges have already been seen when cut cell methods were covered – how do you get information about where a boundary crosses a cell?</a:t>
            </a:r>
          </a:p>
        </p:txBody>
      </p:sp>
      <p:pic>
        <p:nvPicPr>
          <p:cNvPr id="6" name="Picture 5" descr="A purple round object with many round holes&#10;&#10;Description automatically generated">
            <a:extLst>
              <a:ext uri="{FF2B5EF4-FFF2-40B4-BE49-F238E27FC236}">
                <a16:creationId xmlns:a16="http://schemas.microsoft.com/office/drawing/2014/main" id="{F11FF6C1-0341-4283-FE25-CC60A8EA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9" y="3141405"/>
            <a:ext cx="2919616" cy="2944147"/>
          </a:xfrm>
          <a:prstGeom prst="rect">
            <a:avLst/>
          </a:prstGeom>
        </p:spPr>
      </p:pic>
      <p:pic>
        <p:nvPicPr>
          <p:cNvPr id="9" name="Picture 8" descr="A close-up of a door handle&#10;&#10;Description automatically generated">
            <a:extLst>
              <a:ext uri="{FF2B5EF4-FFF2-40B4-BE49-F238E27FC236}">
                <a16:creationId xmlns:a16="http://schemas.microsoft.com/office/drawing/2014/main" id="{83FDA79B-4832-6817-B55E-ADBA881E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830" y="3173841"/>
            <a:ext cx="3309170" cy="280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9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Advantages of an implicit boundary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ea typeface="+mn-lt"/>
                <a:cs typeface="+mn-lt"/>
              </a:rPr>
              <a:t>For many </a:t>
            </a:r>
            <a:r>
              <a:rPr lang="en-US" sz="1800" err="1">
                <a:ea typeface="+mn-lt"/>
                <a:cs typeface="+mn-lt"/>
              </a:rPr>
              <a:t>multiphysics</a:t>
            </a:r>
            <a:r>
              <a:rPr lang="en-US" sz="1800">
                <a:ea typeface="+mn-lt"/>
                <a:cs typeface="+mn-lt"/>
              </a:rPr>
              <a:t> methods, knowing what side of the interface you are is almost all you need (knowing how far away you are from it helps)</a:t>
            </a:r>
          </a:p>
          <a:p>
            <a:r>
              <a:rPr lang="en-US" sz="1800">
                <a:cs typeface="Arial"/>
              </a:rPr>
              <a:t>The key, for our applications, is the fact that merging and splitting happens "trivially"</a:t>
            </a:r>
          </a:p>
          <a:p>
            <a:r>
              <a:rPr lang="en-US" sz="1800">
                <a:cs typeface="Arial"/>
              </a:rPr>
              <a:t>Effectively, the finite volume evolution of an interface can cause it to merge or to split and we avoid having to worry about sub-cell scale behaviour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450837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pic>
        <p:nvPicPr>
          <p:cNvPr id="4" name="Picture 3" descr="A graph of a circle and a line&#10;&#10;Description automatically generated">
            <a:extLst>
              <a:ext uri="{FF2B5EF4-FFF2-40B4-BE49-F238E27FC236}">
                <a16:creationId xmlns:a16="http://schemas.microsoft.com/office/drawing/2014/main" id="{FF5CBA19-51E7-E44F-1140-F5F27565E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" t="135" r="11649" b="314"/>
          <a:stretch/>
        </p:blipFill>
        <p:spPr>
          <a:xfrm>
            <a:off x="138266" y="3660343"/>
            <a:ext cx="4802446" cy="2389584"/>
          </a:xfrm>
          <a:prstGeom prst="rect">
            <a:avLst/>
          </a:prstGeom>
        </p:spPr>
      </p:pic>
      <p:pic>
        <p:nvPicPr>
          <p:cNvPr id="9" name="Picture 8" descr="A comparison of a graph&#10;&#10;Description automatically generated">
            <a:extLst>
              <a:ext uri="{FF2B5EF4-FFF2-40B4-BE49-F238E27FC236}">
                <a16:creationId xmlns:a16="http://schemas.microsoft.com/office/drawing/2014/main" id="{CBEB816D-3996-1525-8A7F-8227F9E62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3" t="160" r="17156" b="743"/>
          <a:stretch/>
        </p:blipFill>
        <p:spPr>
          <a:xfrm>
            <a:off x="4470606" y="3660343"/>
            <a:ext cx="4558284" cy="24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0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Level set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cs typeface="Arial"/>
              </a:rPr>
              <a:t>We will now assume that we have an implicit representation of an interface at for some initial data for our simulation</a:t>
            </a:r>
          </a:p>
          <a:p>
            <a:r>
              <a:rPr lang="en-US" sz="1800" b="1">
                <a:cs typeface="Arial"/>
              </a:rPr>
              <a:t>Level set methods</a:t>
            </a:r>
            <a:r>
              <a:rPr lang="en-US" sz="1800">
                <a:cs typeface="Arial"/>
              </a:rPr>
              <a:t> are a common technique to track this interface as it evolves in time</a:t>
            </a:r>
          </a:p>
          <a:p>
            <a:r>
              <a:rPr lang="en-US" sz="1800">
                <a:cs typeface="Arial"/>
              </a:rPr>
              <a:t>Although we are going to look at a specific application to </a:t>
            </a:r>
            <a:r>
              <a:rPr lang="en-US" sz="1800" err="1">
                <a:cs typeface="Arial"/>
              </a:rPr>
              <a:t>multiphysics</a:t>
            </a:r>
            <a:r>
              <a:rPr lang="en-US" sz="1800">
                <a:cs typeface="Arial"/>
              </a:rPr>
              <a:t>, level set methods themselves are a more general technique</a:t>
            </a:r>
          </a:p>
          <a:p>
            <a:r>
              <a:rPr lang="en-US" sz="1800">
                <a:cs typeface="Arial"/>
              </a:rPr>
              <a:t>They can be used to model:</a:t>
            </a:r>
          </a:p>
          <a:p>
            <a:endParaRPr lang="en-US" sz="180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450837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665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Level set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cs typeface="Arial"/>
              </a:rPr>
              <a:t>They can be used to model:</a:t>
            </a:r>
            <a:endParaRPr lang="en-US"/>
          </a:p>
          <a:p>
            <a:pPr marL="342900" indent="-342900">
              <a:buAutoNum type="arabicPeriod"/>
            </a:pPr>
            <a:r>
              <a:rPr lang="en-US" sz="1800">
                <a:cs typeface="Arial"/>
              </a:rPr>
              <a:t>Fluid dynamics (free surface flow)</a:t>
            </a:r>
          </a:p>
          <a:p>
            <a:endParaRPr lang="en-US" sz="180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450837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B54E-2247-302C-D31F-8076ECD8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42" y="2593873"/>
            <a:ext cx="5337072" cy="30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3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Level set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cs typeface="Arial"/>
              </a:rPr>
              <a:t>They can be used to model:</a:t>
            </a:r>
            <a:endParaRPr lang="en-US"/>
          </a:p>
          <a:p>
            <a:pPr marL="342900" indent="-342900">
              <a:buFont typeface="+mj-lt"/>
              <a:buAutoNum type="arabicPeriod" startAt="2"/>
            </a:pPr>
            <a:r>
              <a:rPr lang="en-US" sz="1800">
                <a:cs typeface="Arial"/>
              </a:rPr>
              <a:t>Flame fronts</a:t>
            </a:r>
          </a:p>
          <a:p>
            <a:endParaRPr lang="en-US" sz="180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450837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2BC79-08B3-791C-2794-0D348744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0722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3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Level set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cs typeface="Arial"/>
              </a:rPr>
              <a:t>They can be used to model:</a:t>
            </a:r>
            <a:endParaRPr lang="en-US"/>
          </a:p>
          <a:p>
            <a:pPr marL="342900" indent="-342900">
              <a:buFont typeface="+mj-lt"/>
              <a:buAutoNum type="arabicPeriod" startAt="3"/>
            </a:pPr>
            <a:r>
              <a:rPr lang="en-US" sz="1800">
                <a:cs typeface="Arial"/>
              </a:rPr>
              <a:t>Detonation propagation</a:t>
            </a:r>
          </a:p>
          <a:p>
            <a:endParaRPr lang="en-US" sz="180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450837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pic>
        <p:nvPicPr>
          <p:cNvPr id="4" name="Picture 3" descr="A graph of a square with a square in the center&#10;&#10;Description automatically generated">
            <a:extLst>
              <a:ext uri="{FF2B5EF4-FFF2-40B4-BE49-F238E27FC236}">
                <a16:creationId xmlns:a16="http://schemas.microsoft.com/office/drawing/2014/main" id="{A230B89A-125D-035A-6F31-4730D57A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295" y="1620479"/>
            <a:ext cx="417116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01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Level set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cs typeface="Arial"/>
              </a:rPr>
              <a:t>They can be used to model:</a:t>
            </a:r>
            <a:endParaRPr lang="en-US"/>
          </a:p>
          <a:p>
            <a:pPr marL="342900" indent="-342900">
              <a:buFont typeface="+mj-lt"/>
              <a:buAutoNum type="arabicPeriod" startAt="4"/>
            </a:pPr>
            <a:r>
              <a:rPr lang="en-US" sz="1800">
                <a:cs typeface="Arial"/>
              </a:rPr>
              <a:t>Density gradients in incompressible flow</a:t>
            </a:r>
          </a:p>
          <a:p>
            <a:endParaRPr lang="en-US" sz="180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450837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FD38B-9F3A-C75A-366D-74A13328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7817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49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Level set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cs typeface="Arial"/>
              </a:rPr>
              <a:t>They can be used to model:</a:t>
            </a:r>
            <a:endParaRPr lang="en-US"/>
          </a:p>
          <a:p>
            <a:pPr marL="342900" indent="-342900">
              <a:buFont typeface="+mj-lt"/>
              <a:buAutoNum type="arabicPeriod" startAt="5"/>
            </a:pPr>
            <a:r>
              <a:rPr lang="en-US" sz="1800">
                <a:cs typeface="Arial"/>
              </a:rPr>
              <a:t>Optimal path planning</a:t>
            </a:r>
          </a:p>
          <a:p>
            <a:endParaRPr lang="en-US" sz="180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450837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0966B-BE2F-0DF8-9FBC-03A3D41A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553968"/>
            <a:ext cx="6046838" cy="1095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97700-14FB-0CD9-C160-E8DBC837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4008880"/>
            <a:ext cx="6046838" cy="10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0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Level set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cs typeface="Arial"/>
              </a:rPr>
              <a:t>They can be used to model:</a:t>
            </a:r>
            <a:endParaRPr lang="en-US"/>
          </a:p>
          <a:p>
            <a:pPr marL="342900" indent="-342900">
              <a:buFont typeface="+mj-lt"/>
              <a:buAutoNum type="arabicPeriod" startAt="6"/>
            </a:pPr>
            <a:r>
              <a:rPr lang="en-US" sz="1800">
                <a:cs typeface="Arial"/>
              </a:rPr>
              <a:t>Multiphysics (of course)</a:t>
            </a:r>
          </a:p>
          <a:p>
            <a:endParaRPr lang="en-US" sz="180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450837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991BF-4689-1BF8-9618-DF2FFA76B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63" y="2534879"/>
            <a:ext cx="6065274" cy="30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BB2DE326-59F2-4945-9535-0AF48B41A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Outline</a:t>
            </a: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A869C384-EAEC-447D-BE1A-AEAD56949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Implicit boundary methods</a:t>
            </a:r>
            <a:endParaRPr lang="en-US"/>
          </a:p>
          <a:p>
            <a:r>
              <a:rPr lang="en-US" altLang="en-US">
                <a:cs typeface="Arial"/>
              </a:rPr>
              <a:t>Numerical methods for level sets</a:t>
            </a:r>
          </a:p>
          <a:p>
            <a:r>
              <a:rPr lang="en-US" altLang="en-US">
                <a:cs typeface="Arial"/>
              </a:rPr>
              <a:t>Defining level set functions</a:t>
            </a:r>
          </a:p>
          <a:p>
            <a:r>
              <a:rPr lang="en-US" altLang="en-US" err="1">
                <a:cs typeface="Arial"/>
              </a:rPr>
              <a:t>Reinitialisation</a:t>
            </a:r>
            <a:endParaRPr lang="en-US" altLang="en-US"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BB2DE326-59F2-4945-9535-0AF48B41A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Outline</a:t>
            </a: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A869C384-EAEC-447D-BE1A-AEAD56949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Implicit boundary methods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Arial"/>
            </a:endParaRPr>
          </a:p>
          <a:p>
            <a:r>
              <a:rPr lang="en-US" altLang="en-US">
                <a:cs typeface="Arial"/>
              </a:rPr>
              <a:t>Numerical methods for level sets</a:t>
            </a:r>
          </a:p>
          <a:p>
            <a:r>
              <a:rPr lang="en-US" altLang="en-US">
                <a:solidFill>
                  <a:schemeClr val="tx1">
                    <a:lumMod val="40000"/>
                    <a:lumOff val="60000"/>
                  </a:schemeClr>
                </a:solidFill>
                <a:cs typeface="Arial"/>
              </a:rPr>
              <a:t>Defining level set functions</a:t>
            </a:r>
          </a:p>
          <a:p>
            <a:r>
              <a:rPr lang="en-US" altLang="en-US" err="1">
                <a:solidFill>
                  <a:schemeClr val="tx1">
                    <a:lumMod val="40000"/>
                    <a:lumOff val="60000"/>
                  </a:schemeClr>
                </a:solidFill>
                <a:cs typeface="Arial"/>
              </a:rPr>
              <a:t>Reinitialisation</a:t>
            </a:r>
            <a:endParaRPr lang="en-US" altLang="en-US">
              <a:solidFill>
                <a:schemeClr val="tx1">
                  <a:lumMod val="40000"/>
                  <a:lumOff val="6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1164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Level sets for modelling interfaces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4668531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Level set methods are our method of choice for modelling sharp interfaces</a:t>
            </a:r>
          </a:p>
          <a:p>
            <a:r>
              <a:rPr lang="en-US" sz="1800">
                <a:cs typeface="Arial"/>
              </a:rPr>
              <a:t>In many ways, </a:t>
            </a:r>
            <a:r>
              <a:rPr lang="en-US" sz="1800" b="1">
                <a:cs typeface="Arial"/>
              </a:rPr>
              <a:t>level set</a:t>
            </a:r>
            <a:r>
              <a:rPr lang="en-US" sz="1800">
                <a:cs typeface="Arial"/>
              </a:rPr>
              <a:t> is just a mathematical name for contour</a:t>
            </a:r>
          </a:p>
          <a:p>
            <a:r>
              <a:rPr lang="en-US" sz="1800">
                <a:cs typeface="Arial"/>
              </a:rPr>
              <a:t>The level set is the set of points which all take the same value (i.e. are level)</a:t>
            </a:r>
          </a:p>
          <a:p>
            <a:r>
              <a:rPr lang="en-US" sz="1800">
                <a:cs typeface="Arial"/>
              </a:rPr>
              <a:t>This is then referred to as the </a:t>
            </a:r>
            <a:r>
              <a:rPr lang="en-US" sz="1800" b="1">
                <a:cs typeface="Arial"/>
              </a:rPr>
              <a:t>level set function</a:t>
            </a:r>
            <a:r>
              <a:rPr lang="en-US" sz="1800">
                <a:cs typeface="Arial"/>
              </a:rPr>
              <a:t>, typically labelled 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450837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pic>
        <p:nvPicPr>
          <p:cNvPr id="4" name="Picture 3" descr="A colorful background with white lines&#10;&#10;Description automatically generated">
            <a:extLst>
              <a:ext uri="{FF2B5EF4-FFF2-40B4-BE49-F238E27FC236}">
                <a16:creationId xmlns:a16="http://schemas.microsoft.com/office/drawing/2014/main" id="{ACE89F55-AB94-9D04-D2C0-F034753B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599" y="1555955"/>
            <a:ext cx="2043592" cy="41148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0DCDEA-3BF3-F996-B409-90AD969150E5}"/>
              </a:ext>
            </a:extLst>
          </p:cNvPr>
          <p:cNvSpPr txBox="1">
            <a:spLocks/>
          </p:cNvSpPr>
          <p:nvPr/>
        </p:nvSpPr>
        <p:spPr bwMode="auto">
          <a:xfrm>
            <a:off x="379874" y="4628206"/>
            <a:ext cx="4668531" cy="108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>
                <a:cs typeface="Arial"/>
              </a:rPr>
              <a:t>It is often convenient to use the </a:t>
            </a:r>
            <a:r>
              <a:rPr lang="en-US" sz="1800" b="1" kern="0">
                <a:cs typeface="Arial"/>
              </a:rPr>
              <a:t>zero-contour </a:t>
            </a:r>
            <a:r>
              <a:rPr lang="en-US" sz="1800" kern="0">
                <a:cs typeface="Arial"/>
              </a:rPr>
              <a:t>of a function as the level set function, but not strictly necessary</a:t>
            </a:r>
            <a:endParaRPr lang="en-US" sz="1800" b="1" kern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7C6C5E-7A0A-B9BC-5A8E-3A5845E7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226" y="1555955"/>
            <a:ext cx="2046339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C069D-52D3-18B9-4616-5FC2F659BE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48609" y="4077072"/>
            <a:ext cx="287287" cy="2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3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Level sets for modelling interfaces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Describing an interface is 'simply' a matter of choosing the correct function,     , for which </a:t>
            </a:r>
          </a:p>
          <a:p>
            <a:r>
              <a:rPr lang="en-US" sz="1800">
                <a:ea typeface="+mn-lt"/>
                <a:cs typeface="+mn-lt"/>
              </a:rPr>
              <a:t>However, this is not all there is to a level set method - many of the examples shown require that the interface moves</a:t>
            </a:r>
            <a:endParaRPr lang="en-US"/>
          </a:p>
          <a:p>
            <a:r>
              <a:rPr lang="en-US" sz="1800">
                <a:ea typeface="+mn-lt"/>
                <a:cs typeface="+mn-lt"/>
              </a:rPr>
              <a:t>Therefore some form of evolution equation is needed for     , and this must be formulated such that it describes the </a:t>
            </a:r>
            <a:r>
              <a:rPr lang="en-US" sz="1800" b="1">
                <a:ea typeface="+mn-lt"/>
                <a:cs typeface="+mn-lt"/>
              </a:rPr>
              <a:t>physics of the interface</a:t>
            </a:r>
            <a:endParaRPr lang="en-US" b="1"/>
          </a:p>
          <a:p>
            <a:pPr marL="0" indent="0">
              <a:buNone/>
            </a:pPr>
            <a:endParaRPr lang="en-US" sz="180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3909221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/>
              <a:buChar char="•"/>
            </a:pPr>
            <a:r>
              <a:rPr lang="en-US" sz="1800" kern="0">
                <a:cs typeface="Arial"/>
              </a:rPr>
              <a:t>This does then depend on what you are using your level set method for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C069D-52D3-18B9-4616-5FC2F659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45153" y="1556792"/>
            <a:ext cx="287287" cy="296812"/>
          </a:xfrm>
          <a:prstGeom prst="rect">
            <a:avLst/>
          </a:prstGeom>
        </p:spPr>
      </p:pic>
      <p:pic>
        <p:nvPicPr>
          <p:cNvPr id="5" name="Picture 4" descr="A colorful object with a white line&#10;&#10;Description automatically generated">
            <a:extLst>
              <a:ext uri="{FF2B5EF4-FFF2-40B4-BE49-F238E27FC236}">
                <a16:creationId xmlns:a16="http://schemas.microsoft.com/office/drawing/2014/main" id="{3BE8E64F-9A4C-1A05-BE6B-85FBC953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15" y="3663755"/>
            <a:ext cx="4572000" cy="2295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A5F86-41E3-CA91-4ADB-BE157759C2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19672" y="1844824"/>
            <a:ext cx="941439" cy="259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11499-329E-4914-6C82-F188FA1544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68691" y="3060180"/>
            <a:ext cx="287287" cy="2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2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The level set equation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80187"/>
          </a:xfrm>
        </p:spPr>
        <p:txBody>
          <a:bodyPr/>
          <a:lstStyle/>
          <a:p>
            <a:r>
              <a:rPr lang="en-US" sz="1800" b="1">
                <a:cs typeface="Arial"/>
              </a:rPr>
              <a:t>Level set equation</a:t>
            </a:r>
            <a:r>
              <a:rPr lang="en-US" sz="1800">
                <a:cs typeface="Arial"/>
              </a:rPr>
              <a:t> is a general term for the evolution equation that is being solved for a given level set function</a:t>
            </a:r>
            <a:endParaRPr lang="en-US"/>
          </a:p>
          <a:p>
            <a:r>
              <a:rPr lang="en-US" sz="1800">
                <a:cs typeface="Arial"/>
              </a:rPr>
              <a:t>This must incorporate the physics of the system being modelled</a:t>
            </a:r>
          </a:p>
          <a:p>
            <a:r>
              <a:rPr lang="en-US" sz="1800">
                <a:cs typeface="Arial"/>
              </a:rPr>
              <a:t>Commonly encountered level set equations are: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1098857" y="340224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kern="0">
                <a:cs typeface="Arial"/>
              </a:rPr>
              <a:t>Advection:</a:t>
            </a:r>
            <a:endParaRPr lang="en-US">
              <a:cs typeface="Arial"/>
            </a:endParaRPr>
          </a:p>
        </p:txBody>
      </p:sp>
      <p:pic>
        <p:nvPicPr>
          <p:cNvPr id="4" name="Picture 3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165E2C54-3F8C-C79A-CC13-AE69FE8B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894" b="-1316"/>
          <a:stretch/>
        </p:blipFill>
        <p:spPr>
          <a:xfrm>
            <a:off x="1437968" y="4131284"/>
            <a:ext cx="1928737" cy="715589"/>
          </a:xfrm>
          <a:prstGeom prst="rect">
            <a:avLst/>
          </a:prstGeom>
        </p:spPr>
      </p:pic>
      <p:pic>
        <p:nvPicPr>
          <p:cNvPr id="6" name="Picture 5" descr="A graph of a blue circle&#10;&#10;Description automatically generated">
            <a:extLst>
              <a:ext uri="{FF2B5EF4-FFF2-40B4-BE49-F238E27FC236}">
                <a16:creationId xmlns:a16="http://schemas.microsoft.com/office/drawing/2014/main" id="{5ADB2B30-7C92-8217-3627-B89DC1A5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8" y="3234145"/>
            <a:ext cx="3502742" cy="28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1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The level set equation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80187"/>
          </a:xfrm>
        </p:spPr>
        <p:txBody>
          <a:bodyPr/>
          <a:lstStyle/>
          <a:p>
            <a:r>
              <a:rPr lang="en-US" sz="1800" b="1">
                <a:cs typeface="Arial"/>
              </a:rPr>
              <a:t>Level set equation</a:t>
            </a:r>
            <a:r>
              <a:rPr lang="en-US" sz="1800">
                <a:cs typeface="Arial"/>
              </a:rPr>
              <a:t> is a general term for the evolution equation that is being solved for a given level set function</a:t>
            </a:r>
            <a:endParaRPr lang="en-US"/>
          </a:p>
          <a:p>
            <a:r>
              <a:rPr lang="en-US" sz="1800">
                <a:cs typeface="Arial"/>
              </a:rPr>
              <a:t>This must incorporate the physics of the system being modelled</a:t>
            </a:r>
          </a:p>
          <a:p>
            <a:r>
              <a:rPr lang="en-US" sz="1800">
                <a:cs typeface="Arial"/>
              </a:rPr>
              <a:t>Commonly encountered level set equations are: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1098857" y="340224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kern="0">
                <a:cs typeface="Arial"/>
              </a:rPr>
              <a:t>Normal motion:</a:t>
            </a:r>
            <a:endParaRPr lang="en-US"/>
          </a:p>
        </p:txBody>
      </p:sp>
      <p:pic>
        <p:nvPicPr>
          <p:cNvPr id="4" name="Picture 3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165E2C54-3F8C-C79A-CC13-AE69FE8B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6" t="-1316" r="40438" b="-1316"/>
          <a:stretch/>
        </p:blipFill>
        <p:spPr>
          <a:xfrm>
            <a:off x="1244395" y="4122066"/>
            <a:ext cx="2276815" cy="724881"/>
          </a:xfrm>
          <a:prstGeom prst="rect">
            <a:avLst/>
          </a:prstGeom>
        </p:spPr>
      </p:pic>
      <p:pic>
        <p:nvPicPr>
          <p:cNvPr id="5" name="Picture 4" descr="A blue square with a white square in it&#10;&#10;Description automatically generated">
            <a:extLst>
              <a:ext uri="{FF2B5EF4-FFF2-40B4-BE49-F238E27FC236}">
                <a16:creationId xmlns:a16="http://schemas.microsoft.com/office/drawing/2014/main" id="{686DD42B-C4C6-86F5-BA53-7415553A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03" y="3212310"/>
            <a:ext cx="3161686" cy="27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76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The level set equation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80187"/>
          </a:xfrm>
        </p:spPr>
        <p:txBody>
          <a:bodyPr/>
          <a:lstStyle/>
          <a:p>
            <a:r>
              <a:rPr lang="en-US" sz="1800" b="1">
                <a:cs typeface="Arial"/>
              </a:rPr>
              <a:t>Level set equation</a:t>
            </a:r>
            <a:r>
              <a:rPr lang="en-US" sz="1800">
                <a:cs typeface="Arial"/>
              </a:rPr>
              <a:t> is a general term for the evolution equation that is being solved for a given level set function</a:t>
            </a:r>
            <a:endParaRPr lang="en-US"/>
          </a:p>
          <a:p>
            <a:r>
              <a:rPr lang="en-US" sz="1800">
                <a:cs typeface="Arial"/>
              </a:rPr>
              <a:t>This must incorporate the physics of the system being modelled</a:t>
            </a:r>
          </a:p>
          <a:p>
            <a:r>
              <a:rPr lang="en-US" sz="1800">
                <a:cs typeface="Arial"/>
              </a:rPr>
              <a:t>Commonly encountered level set equations are: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1098857" y="3402245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kern="0">
                <a:cs typeface="Arial"/>
              </a:rPr>
              <a:t>Curvature-driven motion:</a:t>
            </a:r>
            <a:endParaRPr lang="en-US"/>
          </a:p>
        </p:txBody>
      </p:sp>
      <p:pic>
        <p:nvPicPr>
          <p:cNvPr id="4" name="Picture 3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165E2C54-3F8C-C79A-CC13-AE69FE8B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6" t="-1316" r="40438" b="-1316"/>
          <a:stretch/>
        </p:blipFill>
        <p:spPr>
          <a:xfrm>
            <a:off x="1244395" y="4122066"/>
            <a:ext cx="2276815" cy="724881"/>
          </a:xfrm>
          <a:prstGeom prst="rect">
            <a:avLst/>
          </a:prstGeom>
        </p:spPr>
      </p:pic>
      <p:pic>
        <p:nvPicPr>
          <p:cNvPr id="6" name="Picture 5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216A71A6-7B94-D042-8A6A-2333DBA03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99" t="-1316" r="806" b="-2632"/>
          <a:stretch/>
        </p:blipFill>
        <p:spPr>
          <a:xfrm>
            <a:off x="1336571" y="4094411"/>
            <a:ext cx="3088022" cy="734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802C4-4796-D638-D450-68D6A229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04" y="3065821"/>
            <a:ext cx="3788492" cy="30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45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Hamilton-Jacobi equations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Many level set equations are a type of </a:t>
            </a:r>
            <a:r>
              <a:rPr lang="en-US" sz="1800" b="1">
                <a:cs typeface="Arial"/>
              </a:rPr>
              <a:t>Hamilton-Jacobi </a:t>
            </a:r>
            <a:r>
              <a:rPr lang="en-US" sz="1800">
                <a:cs typeface="Arial"/>
              </a:rPr>
              <a:t>equation</a:t>
            </a:r>
            <a:endParaRPr lang="en-US" sz="1800" b="1">
              <a:cs typeface="Arial"/>
            </a:endParaRPr>
          </a:p>
          <a:p>
            <a:r>
              <a:rPr lang="en-US" sz="1800">
                <a:cs typeface="Arial"/>
              </a:rPr>
              <a:t>These equations have the form </a:t>
            </a: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Here, the operator,      , acts upon the gradient (first derivatives) of the level set function</a:t>
            </a: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Note:  Hamilton-Jacobi equations are not conservation laws</a:t>
            </a:r>
          </a:p>
        </p:txBody>
      </p:sp>
      <p:pic>
        <p:nvPicPr>
          <p:cNvPr id="4" name="Picture 3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165E2C54-3F8C-C79A-CC13-AE69FE8B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" t="-1316" b="-2632"/>
          <a:stretch/>
        </p:blipFill>
        <p:spPr>
          <a:xfrm>
            <a:off x="626807" y="4103631"/>
            <a:ext cx="8010410" cy="734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5C995-7D99-49C9-12F2-75D2C9571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158" y="3427617"/>
            <a:ext cx="296505" cy="334605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9685ADC-F91B-FB7B-11E0-3B74F33D6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926" y="2512142"/>
            <a:ext cx="2240834" cy="736805"/>
          </a:xfrm>
          <a:prstGeom prst="rect">
            <a:avLst/>
          </a:prstGeom>
        </p:spPr>
      </p:pic>
      <p:pic>
        <p:nvPicPr>
          <p:cNvPr id="8" name="Picture 7" descr="A black and white image of symbols&#10;&#10;Description automatically generated">
            <a:extLst>
              <a:ext uri="{FF2B5EF4-FFF2-40B4-BE49-F238E27FC236}">
                <a16:creationId xmlns:a16="http://schemas.microsoft.com/office/drawing/2014/main" id="{A124FD34-8F4F-C8B6-D42D-21ADA6592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466" y="5135818"/>
            <a:ext cx="928842" cy="4117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F97D54-6A85-D3D6-F1B9-67C59B14BAEA}"/>
              </a:ext>
            </a:extLst>
          </p:cNvPr>
          <p:cNvSpPr/>
          <p:nvPr/>
        </p:nvSpPr>
        <p:spPr>
          <a:xfrm>
            <a:off x="1262830" y="4230943"/>
            <a:ext cx="691330" cy="4240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B4CBA-B5BC-AC0E-2F29-3D0ABAF033A4}"/>
              </a:ext>
            </a:extLst>
          </p:cNvPr>
          <p:cNvSpPr/>
          <p:nvPr/>
        </p:nvSpPr>
        <p:spPr>
          <a:xfrm>
            <a:off x="3945192" y="4194071"/>
            <a:ext cx="774289" cy="4240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E80452-520E-0186-EA6A-3822EF949D9D}"/>
              </a:ext>
            </a:extLst>
          </p:cNvPr>
          <p:cNvCxnSpPr/>
          <p:nvPr/>
        </p:nvCxnSpPr>
        <p:spPr>
          <a:xfrm flipH="1" flipV="1">
            <a:off x="2051868" y="4688140"/>
            <a:ext cx="422174" cy="3945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94F65A-9FBD-02F2-8C1E-A843D0D5F377}"/>
              </a:ext>
            </a:extLst>
          </p:cNvPr>
          <p:cNvCxnSpPr>
            <a:cxnSpLocks/>
          </p:cNvCxnSpPr>
          <p:nvPr/>
        </p:nvCxnSpPr>
        <p:spPr>
          <a:xfrm flipV="1">
            <a:off x="3202243" y="4623616"/>
            <a:ext cx="628647" cy="5327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F4A495-BD44-1293-3E4E-B5D50704A168}"/>
              </a:ext>
            </a:extLst>
          </p:cNvPr>
          <p:cNvSpPr txBox="1"/>
          <p:nvPr/>
        </p:nvSpPr>
        <p:spPr>
          <a:xfrm>
            <a:off x="5466121" y="4996016"/>
            <a:ext cx="26178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accent2"/>
                </a:solidFill>
                <a:latin typeface="Arial"/>
                <a:cs typeface="Arial"/>
              </a:rPr>
              <a:t>Second derivatives – Not a HJ equation</a:t>
            </a:r>
            <a:endParaRPr lang="en-GB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0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Relationship to conservation laws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We have spent quite a lot of time making sure we solve conservation laws whenever we can</a:t>
            </a:r>
          </a:p>
          <a:p>
            <a:r>
              <a:rPr lang="en-US" sz="1800">
                <a:cs typeface="Arial"/>
              </a:rPr>
              <a:t>This was due to the fact that discontinuities can easily occur for non-linear equations</a:t>
            </a:r>
          </a:p>
          <a:p>
            <a:r>
              <a:rPr lang="en-US" sz="1800">
                <a:cs typeface="Arial"/>
              </a:rPr>
              <a:t>For Hamilton-Jacobi equations, we can get away with this non-conservative form because there is a relationship to conservation laws</a:t>
            </a: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This can be shown simply (but only in 1D)</a:t>
            </a:r>
          </a:p>
        </p:txBody>
      </p:sp>
      <p:pic>
        <p:nvPicPr>
          <p:cNvPr id="5" name="Picture 4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BBD0611D-65CB-4D4E-E1C4-B60B318E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777819"/>
            <a:ext cx="4572000" cy="7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4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Relationship to conservation laws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2696782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To derive the relationship, we take the derivative of the H-J equation with respect to space</a:t>
            </a:r>
          </a:p>
          <a:p>
            <a:r>
              <a:rPr lang="en-US" sz="1800">
                <a:cs typeface="Arial"/>
              </a:rPr>
              <a:t>We then define the variable </a:t>
            </a:r>
          </a:p>
          <a:p>
            <a:r>
              <a:rPr lang="en-US" sz="1800">
                <a:cs typeface="Arial"/>
              </a:rPr>
              <a:t>We can then express this as</a:t>
            </a: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The spatial derivative of a Hamilton-Jacobi equation obeys a conservation law</a:t>
            </a:r>
          </a:p>
        </p:txBody>
      </p:sp>
      <p:pic>
        <p:nvPicPr>
          <p:cNvPr id="5" name="Picture 4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BBD0611D-65CB-4D4E-E1C4-B60B318E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8690"/>
            <a:ext cx="4572000" cy="721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6FD2C-7386-707F-322B-D3263F041C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8985" y="3372399"/>
            <a:ext cx="1080120" cy="459650"/>
          </a:xfrm>
          <a:prstGeom prst="rect">
            <a:avLst/>
          </a:prstGeom>
        </p:spPr>
      </p:pic>
      <p:pic>
        <p:nvPicPr>
          <p:cNvPr id="6" name="Picture 5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E0F1D905-8D7F-C1ED-AD4E-750F3A3D7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102" y="4346780"/>
            <a:ext cx="2115780" cy="63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39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Integral solution to a conservation law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2696782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We can say that the Hamilton-Jacobi equation is the </a:t>
            </a:r>
            <a:r>
              <a:rPr lang="en-US" sz="1800" b="1">
                <a:cs typeface="Arial"/>
              </a:rPr>
              <a:t>integral solution to a conservation law</a:t>
            </a:r>
            <a:endParaRPr lang="en-US"/>
          </a:p>
          <a:p>
            <a:r>
              <a:rPr lang="en-US" sz="1800">
                <a:cs typeface="Arial"/>
              </a:rPr>
              <a:t>It is perfectly possible for the conservation law to have a discontinuity</a:t>
            </a:r>
          </a:p>
          <a:p>
            <a:r>
              <a:rPr lang="en-US" sz="1800">
                <a:cs typeface="Arial"/>
              </a:rPr>
              <a:t>But, in order for the evolved level set function to have a discontinuity, the solution from the conservation law must be </a:t>
            </a:r>
            <a:r>
              <a:rPr lang="en-US" sz="1800" b="1">
                <a:cs typeface="Arial"/>
              </a:rPr>
              <a:t>a delta function</a:t>
            </a:r>
            <a:r>
              <a:rPr lang="en-US" sz="1800">
                <a:cs typeface="Arial"/>
              </a:rPr>
              <a:t> </a:t>
            </a:r>
          </a:p>
          <a:p>
            <a:r>
              <a:rPr lang="en-US" sz="1800">
                <a:cs typeface="Arial"/>
              </a:rPr>
              <a:t>Whilst possible, when considering physical variables, we do not expect such </a:t>
            </a:r>
            <a:r>
              <a:rPr lang="en-GB" sz="1800">
                <a:cs typeface="Arial"/>
              </a:rPr>
              <a:t>behaviour</a:t>
            </a:r>
            <a:r>
              <a:rPr lang="en-US" sz="1800">
                <a:cs typeface="Arial"/>
              </a:rPr>
              <a:t> to occur</a:t>
            </a:r>
          </a:p>
          <a:p>
            <a:r>
              <a:rPr lang="en-US" sz="1800">
                <a:cs typeface="Arial"/>
              </a:rPr>
              <a:t>As a result, we can solve the Hamilton-Jacobi equation directly</a:t>
            </a:r>
          </a:p>
        </p:txBody>
      </p:sp>
      <p:pic>
        <p:nvPicPr>
          <p:cNvPr id="5" name="Picture 4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BBD0611D-65CB-4D4E-E1C4-B60B318E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8690"/>
            <a:ext cx="4572000" cy="7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7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a sharp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64" y="1554343"/>
            <a:ext cx="8374063" cy="1648842"/>
          </a:xfrm>
        </p:spPr>
        <p:txBody>
          <a:bodyPr/>
          <a:lstStyle/>
          <a:p>
            <a:r>
              <a:rPr lang="en-GB" sz="1800">
                <a:ea typeface="+mn-lt"/>
                <a:cs typeface="+mn-lt"/>
              </a:rPr>
              <a:t>Within this lecture we consider the underlying mathematical and numerical techniques required for </a:t>
            </a:r>
            <a:r>
              <a:rPr lang="en-GB" sz="1800" b="1">
                <a:ea typeface="+mn-lt"/>
                <a:cs typeface="+mn-lt"/>
              </a:rPr>
              <a:t>sharp interface methods</a:t>
            </a:r>
            <a:endParaRPr lang="en-GB" b="1"/>
          </a:p>
          <a:p>
            <a:r>
              <a:rPr lang="en-GB" sz="1800">
                <a:ea typeface="+mn-lt"/>
                <a:cs typeface="+mn-lt"/>
              </a:rPr>
              <a:t>To achieve this, we need a technique which can identify the </a:t>
            </a:r>
            <a:r>
              <a:rPr lang="en-GB" sz="1800" b="1">
                <a:ea typeface="+mn-lt"/>
                <a:cs typeface="+mn-lt"/>
              </a:rPr>
              <a:t>location of a material interface,</a:t>
            </a:r>
            <a:r>
              <a:rPr lang="en-GB" sz="1800">
                <a:ea typeface="+mn-lt"/>
                <a:cs typeface="+mn-lt"/>
              </a:rPr>
              <a:t> and use this to split the computational domain into two or more regions</a:t>
            </a:r>
            <a:endParaRPr lang="en-GB"/>
          </a:p>
          <a:p>
            <a:r>
              <a:rPr lang="en-GB" sz="1800">
                <a:ea typeface="+mn-lt"/>
                <a:cs typeface="+mn-lt"/>
              </a:rPr>
              <a:t>This description suggests a distinction between the determining the location of the interface and the application of the </a:t>
            </a:r>
            <a:r>
              <a:rPr lang="en-GB" sz="1800" err="1">
                <a:ea typeface="+mn-lt"/>
                <a:cs typeface="+mn-lt"/>
              </a:rPr>
              <a:t>multiphysics</a:t>
            </a:r>
            <a:r>
              <a:rPr lang="en-GB" sz="1800">
                <a:ea typeface="+mn-lt"/>
                <a:cs typeface="+mn-lt"/>
              </a:rPr>
              <a:t> behaviour between the distinct regions</a:t>
            </a:r>
            <a:endParaRPr lang="en-GB">
              <a:cs typeface="Arial"/>
            </a:endParaRPr>
          </a:p>
          <a:p>
            <a:r>
              <a:rPr lang="en-GB" sz="1800">
                <a:ea typeface="+mn-lt"/>
                <a:cs typeface="+mn-lt"/>
              </a:rPr>
              <a:t>This distinction does exist - here we cover the theory behind the representation of the interface</a:t>
            </a:r>
            <a:endParaRPr lang="en-GB">
              <a:cs typeface="Arial"/>
            </a:endParaRPr>
          </a:p>
          <a:p>
            <a:r>
              <a:rPr lang="en-GB" sz="1800">
                <a:ea typeface="+mn-lt"/>
                <a:cs typeface="+mn-lt"/>
              </a:rPr>
              <a:t>However, this theory can extend to other applications, beyond sharp interface </a:t>
            </a:r>
            <a:r>
              <a:rPr lang="en-GB" sz="1800" err="1">
                <a:ea typeface="+mn-lt"/>
                <a:cs typeface="+mn-lt"/>
              </a:rPr>
              <a:t>multiphysics</a:t>
            </a:r>
            <a:r>
              <a:rPr lang="en-GB" sz="1800">
                <a:ea typeface="+mn-lt"/>
                <a:cs typeface="+mn-lt"/>
              </a:rPr>
              <a:t> methods</a:t>
            </a:r>
            <a:endParaRPr lang="en-GB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497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Numerical methods for Hamilton-Jacobi equations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10484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Unfortunately, considering a new class of methods does require a few tweaks to numerical methods (at least, for more than first order accuracy)</a:t>
            </a:r>
          </a:p>
          <a:p>
            <a:r>
              <a:rPr lang="en-US" sz="1800">
                <a:cs typeface="Arial"/>
              </a:rPr>
              <a:t>We do at least have a scalar equation</a:t>
            </a:r>
          </a:p>
          <a:p>
            <a:r>
              <a:rPr lang="en-US" sz="1800">
                <a:cs typeface="Arial"/>
              </a:rPr>
              <a:t>A </a:t>
            </a:r>
            <a:r>
              <a:rPr lang="en-US" sz="1800" err="1">
                <a:cs typeface="Arial"/>
              </a:rPr>
              <a:t>discretised</a:t>
            </a:r>
            <a:r>
              <a:rPr lang="en-US" sz="1800">
                <a:cs typeface="Arial"/>
              </a:rPr>
              <a:t> Hamilton-Jacobi equation will often be written like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A9E7BA4-96AB-E3C9-41D8-D852685F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68" y="4066493"/>
            <a:ext cx="3825363" cy="660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97957B-A069-2CD7-E883-8ECF1C6EC755}"/>
              </a:ext>
            </a:extLst>
          </p:cNvPr>
          <p:cNvSpPr/>
          <p:nvPr/>
        </p:nvSpPr>
        <p:spPr>
          <a:xfrm>
            <a:off x="2608620" y="4111112"/>
            <a:ext cx="1152217" cy="5899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E3334-183C-CF2B-6F46-C446FF2903F3}"/>
              </a:ext>
            </a:extLst>
          </p:cNvPr>
          <p:cNvSpPr txBox="1"/>
          <p:nvPr/>
        </p:nvSpPr>
        <p:spPr>
          <a:xfrm>
            <a:off x="774289" y="3576483"/>
            <a:ext cx="2645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Time derivative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34AB4-CAC6-032A-3748-A54B1C9C8F0E}"/>
              </a:ext>
            </a:extLst>
          </p:cNvPr>
          <p:cNvSpPr/>
          <p:nvPr/>
        </p:nvSpPr>
        <p:spPr>
          <a:xfrm>
            <a:off x="4535127" y="4221724"/>
            <a:ext cx="1272047" cy="3779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6E8D3-ED2E-6CBF-1F3C-E7FD2B690089}"/>
              </a:ext>
            </a:extLst>
          </p:cNvPr>
          <p:cNvSpPr txBox="1"/>
          <p:nvPr/>
        </p:nvSpPr>
        <p:spPr>
          <a:xfrm>
            <a:off x="5309416" y="5097409"/>
            <a:ext cx="33183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An upwind and a downwind derivative approximation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93FA2-55F7-F0F1-C2C9-43572BFFB215}"/>
              </a:ext>
            </a:extLst>
          </p:cNvPr>
          <p:cNvSpPr/>
          <p:nvPr/>
        </p:nvSpPr>
        <p:spPr>
          <a:xfrm>
            <a:off x="3982062" y="4221722"/>
            <a:ext cx="414798" cy="3779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4964A-520E-96D9-B2CF-8138FD4B58D3}"/>
              </a:ext>
            </a:extLst>
          </p:cNvPr>
          <p:cNvSpPr txBox="1"/>
          <p:nvPr/>
        </p:nvSpPr>
        <p:spPr>
          <a:xfrm>
            <a:off x="921770" y="5097408"/>
            <a:ext cx="33183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A discrete representation of the function </a:t>
            </a:r>
            <a:endParaRPr lang="en-US"/>
          </a:p>
        </p:txBody>
      </p:sp>
      <p:pic>
        <p:nvPicPr>
          <p:cNvPr id="14" name="Picture 13" descr="A black and white image of symbols&#10;&#10;Description automatically generated">
            <a:extLst>
              <a:ext uri="{FF2B5EF4-FFF2-40B4-BE49-F238E27FC236}">
                <a16:creationId xmlns:a16="http://schemas.microsoft.com/office/drawing/2014/main" id="{0F07144C-3E6C-FE2C-F5EE-3FC587F21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34" r="1031" b="407"/>
          <a:stretch/>
        </p:blipFill>
        <p:spPr>
          <a:xfrm>
            <a:off x="2227159" y="5421568"/>
            <a:ext cx="882777" cy="326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6C5215-33D5-4DFD-9ED6-FC1A590AECD2}"/>
              </a:ext>
            </a:extLst>
          </p:cNvPr>
          <p:cNvCxnSpPr/>
          <p:nvPr/>
        </p:nvCxnSpPr>
        <p:spPr>
          <a:xfrm>
            <a:off x="1626009" y="3985750"/>
            <a:ext cx="831440" cy="3797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9DBF9A-841B-4298-4033-006B4A27124E}"/>
              </a:ext>
            </a:extLst>
          </p:cNvPr>
          <p:cNvCxnSpPr>
            <a:cxnSpLocks/>
          </p:cNvCxnSpPr>
          <p:nvPr/>
        </p:nvCxnSpPr>
        <p:spPr>
          <a:xfrm flipV="1">
            <a:off x="3266766" y="4660487"/>
            <a:ext cx="951270" cy="440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478AA-2EDA-C6C4-49C0-A5A743028E0E}"/>
              </a:ext>
            </a:extLst>
          </p:cNvPr>
          <p:cNvCxnSpPr>
            <a:cxnSpLocks/>
          </p:cNvCxnSpPr>
          <p:nvPr/>
        </p:nvCxnSpPr>
        <p:spPr>
          <a:xfrm flipH="1" flipV="1">
            <a:off x="5241206" y="4715794"/>
            <a:ext cx="532786" cy="41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9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Discrete representation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2466339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The discrete representation,      , must be carefully chosen such that the correct solution is obtained</a:t>
            </a:r>
            <a:endParaRPr lang="en-US" sz="1800" b="1">
              <a:cs typeface="Arial"/>
            </a:endParaRPr>
          </a:p>
          <a:p>
            <a:r>
              <a:rPr lang="en-US" sz="1800">
                <a:cs typeface="Arial"/>
              </a:rPr>
              <a:t>However, the methods which can be used are somewhat familiar</a:t>
            </a:r>
            <a:endParaRPr lang="en-US"/>
          </a:p>
          <a:p>
            <a:r>
              <a:rPr lang="en-US" sz="1800">
                <a:cs typeface="Arial"/>
              </a:rPr>
              <a:t>For example, the Lax-Friedrichs scheme:</a:t>
            </a: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There are clear similarities (and differences) compared to the standard Lax-Friedrichs flux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A062CB1-94F9-012D-4399-68F04928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57" y="1568485"/>
            <a:ext cx="3825363" cy="660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D3255-2EC2-AE71-57B7-4F7D80B73B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63888" y="2372708"/>
            <a:ext cx="333068" cy="343207"/>
          </a:xfrm>
          <a:prstGeom prst="rect">
            <a:avLst/>
          </a:prstGeom>
        </p:spPr>
      </p:pic>
      <p:pic>
        <p:nvPicPr>
          <p:cNvPr id="9" name="Picture 8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71666476-F294-CF50-4915-E589EA4A7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52" y="3960240"/>
            <a:ext cx="8489540" cy="725759"/>
          </a:xfrm>
          <a:prstGeom prst="rect">
            <a:avLst/>
          </a:prstGeom>
        </p:spPr>
      </p:pic>
      <p:pic>
        <p:nvPicPr>
          <p:cNvPr id="10" name="Picture 9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A8E7A12-C0CA-2256-3D86-972BB3996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5316170"/>
            <a:ext cx="4572000" cy="59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97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Discrete representation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2623041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Because we don't have a conservation law, the maximum information travel time is not as obvious</a:t>
            </a:r>
            <a:endParaRPr lang="en-US" sz="1800" b="1">
              <a:cs typeface="Arial"/>
            </a:endParaRPr>
          </a:p>
          <a:p>
            <a:r>
              <a:rPr lang="en-US" sz="1800">
                <a:cs typeface="Arial"/>
              </a:rPr>
              <a:t>Instead, we need to introduce some sort of wave speed through             , which is based on partial derivatives of      with respect to </a:t>
            </a:r>
            <a:endParaRPr lang="en-US"/>
          </a:p>
          <a:p>
            <a:r>
              <a:rPr lang="en-US" sz="1800">
                <a:cs typeface="Arial"/>
              </a:rPr>
              <a:t>This is not necessarily easy to compute, or nice to work with</a:t>
            </a:r>
          </a:p>
          <a:p>
            <a:r>
              <a:rPr lang="en-US" sz="1800">
                <a:cs typeface="Arial"/>
              </a:rPr>
              <a:t>For normal motion,                                   : </a:t>
            </a:r>
          </a:p>
          <a:p>
            <a:endParaRPr lang="en-US" sz="1800">
              <a:cs typeface="Arial"/>
            </a:endParaRPr>
          </a:p>
        </p:txBody>
      </p:sp>
      <p:pic>
        <p:nvPicPr>
          <p:cNvPr id="9" name="Picture 8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71666476-F294-CF50-4915-E589EA4A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6" y="1517539"/>
            <a:ext cx="8489540" cy="725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199894-ABC6-FCE0-1C6D-773D6CA190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52506" y="3382450"/>
            <a:ext cx="738342" cy="259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D7730-E6CD-4A30-3170-F0953F8A9D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23928" y="3620904"/>
            <a:ext cx="296505" cy="334605"/>
          </a:xfrm>
          <a:prstGeom prst="rect">
            <a:avLst/>
          </a:prstGeom>
        </p:spPr>
      </p:pic>
      <p:pic>
        <p:nvPicPr>
          <p:cNvPr id="12" name="Picture 11" descr="A black and white image of symbols&#10;&#10;Description automatically generated">
            <a:extLst>
              <a:ext uri="{FF2B5EF4-FFF2-40B4-BE49-F238E27FC236}">
                <a16:creationId xmlns:a16="http://schemas.microsoft.com/office/drawing/2014/main" id="{6F1E316A-FD3E-0844-EE79-5334CD2B27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3519" t="12766" r="15644" b="13553"/>
          <a:stretch/>
        </p:blipFill>
        <p:spPr>
          <a:xfrm>
            <a:off x="5822079" y="3640547"/>
            <a:ext cx="406106" cy="3149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958FB5-784D-E2B1-A2D3-2ED512E37A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22609" b="66667"/>
          <a:stretch/>
        </p:blipFill>
        <p:spPr>
          <a:xfrm>
            <a:off x="2635812" y="4581128"/>
            <a:ext cx="2141317" cy="379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E02C49-C313-D221-A42D-87E75A867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64" t="39007" r="290" b="-709"/>
          <a:stretch/>
        </p:blipFill>
        <p:spPr>
          <a:xfrm>
            <a:off x="3594456" y="5173148"/>
            <a:ext cx="1957804" cy="7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18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Level set equation for </a:t>
            </a:r>
            <a:r>
              <a:rPr lang="en-US" err="1">
                <a:cs typeface="Arial"/>
              </a:rPr>
              <a:t>multiphysics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682831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It is clear that numerical methods for Hamilton-Jacobi equations could get complicated</a:t>
            </a:r>
          </a:p>
          <a:p>
            <a:r>
              <a:rPr lang="en-US" sz="1800">
                <a:cs typeface="Arial"/>
              </a:rPr>
              <a:t>Fortunately, for material interfaces, we know that we are dealing with a feature governed by advection</a:t>
            </a: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Here,     is the velocity of the physical materials at the interface, and this has no dependence on    , which simplifies matters</a:t>
            </a:r>
          </a:p>
          <a:p>
            <a:r>
              <a:rPr lang="en-US" sz="1800">
                <a:cs typeface="Arial"/>
              </a:rPr>
              <a:t>Firstly, for methods such as Lax-Friedrichs, the information travel speeds are easy to compute (and as expected)</a:t>
            </a:r>
          </a:p>
        </p:txBody>
      </p:sp>
      <p:pic>
        <p:nvPicPr>
          <p:cNvPr id="6" name="Picture 5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A09C4708-0D6E-E9E4-1DBB-9D345ECE2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894" b="-1316"/>
          <a:stretch/>
        </p:blipFill>
        <p:spPr>
          <a:xfrm>
            <a:off x="3502742" y="2932977"/>
            <a:ext cx="1928737" cy="715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56422-DBDE-3E12-C138-CC9C28D752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7845" y="3658983"/>
            <a:ext cx="295890" cy="295890"/>
          </a:xfrm>
          <a:prstGeom prst="rect">
            <a:avLst/>
          </a:prstGeom>
        </p:spPr>
      </p:pic>
      <p:pic>
        <p:nvPicPr>
          <p:cNvPr id="11" name="Picture 10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079C5CC7-7BE8-6CE9-2302-4861B3AF2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4401" t="25974" r="83410" b="24675"/>
          <a:stretch/>
        </p:blipFill>
        <p:spPr>
          <a:xfrm>
            <a:off x="2281698" y="3958427"/>
            <a:ext cx="175152" cy="348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9B6A0F-CED3-40C5-370C-610176DB9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34" y="5132593"/>
            <a:ext cx="3330371" cy="3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3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Level set equation for </a:t>
            </a:r>
            <a:r>
              <a:rPr lang="en-US" err="1">
                <a:cs typeface="Arial"/>
              </a:rPr>
              <a:t>multiphysics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046" y="2438686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Secondly, the general case of Hamilton-Jacobi equations assumes the velocity is a function of the derivatives of the level set equation</a:t>
            </a:r>
            <a:endParaRPr lang="en-US"/>
          </a:p>
          <a:p>
            <a:r>
              <a:rPr lang="en-US" sz="1800">
                <a:cs typeface="Arial"/>
              </a:rPr>
              <a:t>This is not the case for interface advection; we do not have to use the general </a:t>
            </a:r>
            <a:r>
              <a:rPr lang="en-US" sz="1800" err="1">
                <a:cs typeface="Arial"/>
              </a:rPr>
              <a:t>centred</a:t>
            </a:r>
            <a:r>
              <a:rPr lang="en-US" sz="1800">
                <a:cs typeface="Arial"/>
              </a:rPr>
              <a:t> difference to compute spatial derivatives</a:t>
            </a:r>
          </a:p>
          <a:p>
            <a:r>
              <a:rPr lang="en-US" sz="1800">
                <a:cs typeface="Arial"/>
              </a:rPr>
              <a:t>Instead we can use more familiar upwind approaches</a:t>
            </a:r>
          </a:p>
        </p:txBody>
      </p:sp>
      <p:pic>
        <p:nvPicPr>
          <p:cNvPr id="6" name="Picture 5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A09C4708-0D6E-E9E4-1DBB-9D345ECE2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894" b="-1316"/>
          <a:stretch/>
        </p:blipFill>
        <p:spPr>
          <a:xfrm>
            <a:off x="3604137" y="1596404"/>
            <a:ext cx="1928737" cy="715589"/>
          </a:xfrm>
          <a:prstGeom prst="rect">
            <a:avLst/>
          </a:prstGeom>
        </p:spPr>
      </p:pic>
      <p:pic>
        <p:nvPicPr>
          <p:cNvPr id="4" name="Picture 3" descr="A black and white image of a circle with a plus and y&#10;&#10;Description automatically generated">
            <a:extLst>
              <a:ext uri="{FF2B5EF4-FFF2-40B4-BE49-F238E27FC236}">
                <a16:creationId xmlns:a16="http://schemas.microsoft.com/office/drawing/2014/main" id="{AFDFBC82-9723-3046-90FA-3CF30BB41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61" y="4347588"/>
            <a:ext cx="5595168" cy="660831"/>
          </a:xfrm>
          <a:prstGeom prst="rect">
            <a:avLst/>
          </a:prstGeom>
        </p:spPr>
      </p:pic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EB7EF681-B239-AFC8-58AD-3A2CAB509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19" b="-5714"/>
          <a:stretch/>
        </p:blipFill>
        <p:spPr>
          <a:xfrm>
            <a:off x="1640758" y="5383711"/>
            <a:ext cx="2175408" cy="349640"/>
          </a:xfrm>
          <a:prstGeom prst="rect">
            <a:avLst/>
          </a:prstGeom>
        </p:spPr>
      </p:pic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6CB0576A-C687-BA8F-8549-0D0222CED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24" b="-8572"/>
          <a:stretch/>
        </p:blipFill>
        <p:spPr>
          <a:xfrm>
            <a:off x="4608871" y="5374491"/>
            <a:ext cx="2147738" cy="3590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C4C865-1EF3-1CCA-2B4B-DBBDF30310C5}"/>
              </a:ext>
            </a:extLst>
          </p:cNvPr>
          <p:cNvCxnSpPr/>
          <p:nvPr/>
        </p:nvCxnSpPr>
        <p:spPr>
          <a:xfrm flipH="1">
            <a:off x="2826158" y="4972048"/>
            <a:ext cx="1150375" cy="4258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93F21C-6105-147F-2C2F-85A45BFEEC65}"/>
              </a:ext>
            </a:extLst>
          </p:cNvPr>
          <p:cNvCxnSpPr>
            <a:cxnSpLocks/>
          </p:cNvCxnSpPr>
          <p:nvPr/>
        </p:nvCxnSpPr>
        <p:spPr>
          <a:xfrm>
            <a:off x="4031838" y="4972046"/>
            <a:ext cx="1071100" cy="4258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49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Numerical methods for Hamilton-Jacobi equations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917" y="3130016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Numerical methods for Hamilton-Jacobi in this form are now 'simply' a matter of choosing approximations for </a:t>
            </a:r>
          </a:p>
          <a:p>
            <a:r>
              <a:rPr lang="en-US" sz="1800">
                <a:cs typeface="Arial"/>
              </a:rPr>
              <a:t>Since these are to be chosen based on the upwind direction, we can simply use first order derivatives</a:t>
            </a: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This is then very similar to the first numerical scheme we considered, the only difference is that velocity will be different in every cell</a:t>
            </a:r>
          </a:p>
        </p:txBody>
      </p:sp>
      <p:pic>
        <p:nvPicPr>
          <p:cNvPr id="6" name="Picture 5" descr="A black and white image of a circle with a plus and y&#10;&#10;Description automatically generated">
            <a:extLst>
              <a:ext uri="{FF2B5EF4-FFF2-40B4-BE49-F238E27FC236}">
                <a16:creationId xmlns:a16="http://schemas.microsoft.com/office/drawing/2014/main" id="{0B761A99-0C7A-2E68-2B7D-14291414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92" y="1490088"/>
            <a:ext cx="5595168" cy="660831"/>
          </a:xfrm>
          <a:prstGeom prst="rect">
            <a:avLst/>
          </a:prstGeom>
        </p:spPr>
      </p:pic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A5A7B895-91E8-5DAA-D7F7-543A7EC3B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19" b="-5714"/>
          <a:stretch/>
        </p:blipFill>
        <p:spPr>
          <a:xfrm>
            <a:off x="1760589" y="2526211"/>
            <a:ext cx="2175408" cy="349640"/>
          </a:xfrm>
          <a:prstGeom prst="rect">
            <a:avLst/>
          </a:prstGeom>
        </p:spPr>
      </p:pic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6C320747-498F-3794-0CC1-BF26A4705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24" b="-8572"/>
          <a:stretch/>
        </p:blipFill>
        <p:spPr>
          <a:xfrm>
            <a:off x="4728702" y="2516991"/>
            <a:ext cx="2147738" cy="3590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424610-664B-63FD-46EE-5E5025E8E364}"/>
              </a:ext>
            </a:extLst>
          </p:cNvPr>
          <p:cNvCxnSpPr/>
          <p:nvPr/>
        </p:nvCxnSpPr>
        <p:spPr>
          <a:xfrm flipH="1">
            <a:off x="2945989" y="2114548"/>
            <a:ext cx="1150375" cy="4258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4567A4-CB10-E6A9-4EFE-9B1DE0172129}"/>
              </a:ext>
            </a:extLst>
          </p:cNvPr>
          <p:cNvCxnSpPr>
            <a:cxnSpLocks/>
          </p:cNvCxnSpPr>
          <p:nvPr/>
        </p:nvCxnSpPr>
        <p:spPr>
          <a:xfrm>
            <a:off x="4151669" y="2114546"/>
            <a:ext cx="1071100" cy="4258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7377A2C-FE36-0CED-7F88-F9C57F6174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8921" y="3393178"/>
            <a:ext cx="654152" cy="34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6D4D0E-4597-A0B2-C980-94D46421B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815" y="4435446"/>
            <a:ext cx="5180370" cy="6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30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Numerical methods for Hamilton-Jacobi equations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917" y="2401814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Higher order methods for computing           exist, using more cells to compute these terms</a:t>
            </a:r>
          </a:p>
          <a:p>
            <a:r>
              <a:rPr lang="en-US" sz="1800">
                <a:cs typeface="Arial"/>
              </a:rPr>
              <a:t>To express these, we use the </a:t>
            </a:r>
            <a:r>
              <a:rPr lang="en-US" sz="1800" b="1">
                <a:cs typeface="Arial"/>
              </a:rPr>
              <a:t>divided-difference </a:t>
            </a:r>
            <a:r>
              <a:rPr lang="en-US" sz="1800">
                <a:cs typeface="Arial"/>
              </a:rPr>
              <a:t>notation of Osher and </a:t>
            </a:r>
            <a:r>
              <a:rPr lang="en-US" sz="1800" err="1">
                <a:cs typeface="Arial"/>
              </a:rPr>
              <a:t>Fedkiw</a:t>
            </a:r>
            <a:r>
              <a:rPr lang="en-US" sz="1800">
                <a:cs typeface="Arial"/>
              </a:rPr>
              <a:t>, "</a:t>
            </a:r>
            <a:r>
              <a:rPr lang="en-US" sz="1800"/>
              <a:t>Level Set Methods and Dynamic Implicit Surfaces" (2002)</a:t>
            </a:r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To save space, we consider only the 1D case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377A2C-FE36-0CED-7F88-F9C57F6174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7984" y="2361459"/>
            <a:ext cx="654152" cy="34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6D4D0E-4597-A0B2-C980-94D46421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557" y="1439680"/>
            <a:ext cx="5180370" cy="623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3DE07A-57D5-F253-EFB5-0F5FA1AA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726" y="3876859"/>
            <a:ext cx="5456904" cy="689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F0CF-56AD-D751-26C4-78BBB955D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825" y="4095443"/>
            <a:ext cx="1140850" cy="335526"/>
          </a:xfrm>
          <a:prstGeom prst="rect">
            <a:avLst/>
          </a:prstGeom>
        </p:spPr>
      </p:pic>
      <p:pic>
        <p:nvPicPr>
          <p:cNvPr id="7" name="Picture 6" descr="A close-up of a number&#10;&#10;Description automatically generated">
            <a:extLst>
              <a:ext uri="{FF2B5EF4-FFF2-40B4-BE49-F238E27FC236}">
                <a16:creationId xmlns:a16="http://schemas.microsoft.com/office/drawing/2014/main" id="{953A8473-2EF1-1079-0088-ACB018110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888" y="4486678"/>
            <a:ext cx="6074492" cy="814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A5A74-4CDE-6E59-EBD9-E28210904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49" y="3795832"/>
            <a:ext cx="5456904" cy="689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A9DBB-CD86-E310-6AB2-4E79812E4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4014416"/>
            <a:ext cx="1140850" cy="3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03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Hamilton-Jacobi ENO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917" y="1581435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Although slightly ugly notation, the divided-differences are useful for both fitting equations on slides, but also for coding – they are simple quantities which can be computed in a loop up to any order of accuracy</a:t>
            </a:r>
          </a:p>
          <a:p>
            <a:r>
              <a:rPr lang="en-US" sz="1800">
                <a:cs typeface="Arial"/>
              </a:rPr>
              <a:t>And because they can be computed to high orders of accuracy easily, it is common to go beyond second order methods for these types of equation</a:t>
            </a:r>
          </a:p>
          <a:p>
            <a:r>
              <a:rPr lang="en-US" sz="1800">
                <a:cs typeface="Arial"/>
              </a:rPr>
              <a:t>These form a class of ENO (Essentially Non-Oscillatory) method</a:t>
            </a:r>
          </a:p>
          <a:p>
            <a:r>
              <a:rPr lang="en-US" sz="1800">
                <a:cs typeface="Arial"/>
              </a:rPr>
              <a:t>Here, the derivative terms are given by</a:t>
            </a: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Where each term here is simply defined as:</a:t>
            </a:r>
          </a:p>
        </p:txBody>
      </p:sp>
      <p:pic>
        <p:nvPicPr>
          <p:cNvPr id="4" name="Picture 3" descr="A close-up of symbols&#10;&#10;Description automatically generated">
            <a:extLst>
              <a:ext uri="{FF2B5EF4-FFF2-40B4-BE49-F238E27FC236}">
                <a16:creationId xmlns:a16="http://schemas.microsoft.com/office/drawing/2014/main" id="{FD047E5A-D547-4EBB-042C-6107FA21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258" y="4365104"/>
            <a:ext cx="4249380" cy="4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5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Hamilton-Jacobi ENO method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CE8B9-F0B7-AD45-C1E8-A6002EAF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75" y="2981076"/>
            <a:ext cx="7300450" cy="16701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5E7468-238D-30A6-2F60-5D4ABBFA3230}"/>
              </a:ext>
            </a:extLst>
          </p:cNvPr>
          <p:cNvSpPr/>
          <p:nvPr/>
        </p:nvSpPr>
        <p:spPr>
          <a:xfrm>
            <a:off x="930991" y="2885153"/>
            <a:ext cx="1373443" cy="4332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DCE1A-DD7F-3455-47E6-558893E2B295}"/>
              </a:ext>
            </a:extLst>
          </p:cNvPr>
          <p:cNvSpPr txBox="1"/>
          <p:nvPr/>
        </p:nvSpPr>
        <p:spPr>
          <a:xfrm>
            <a:off x="110612" y="2027902"/>
            <a:ext cx="2276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First order derivative</a:t>
            </a:r>
            <a:endParaRPr lang="en-GB">
              <a:cs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4DB05D-117E-F68A-B309-4173EE7ACB12}"/>
              </a:ext>
            </a:extLst>
          </p:cNvPr>
          <p:cNvCxnSpPr/>
          <p:nvPr/>
        </p:nvCxnSpPr>
        <p:spPr>
          <a:xfrm>
            <a:off x="1100597" y="2317340"/>
            <a:ext cx="121675" cy="5456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5C58A-7900-70B4-945D-F1B395E440F5}"/>
              </a:ext>
            </a:extLst>
          </p:cNvPr>
          <p:cNvSpPr/>
          <p:nvPr/>
        </p:nvSpPr>
        <p:spPr>
          <a:xfrm>
            <a:off x="3166601" y="2843980"/>
            <a:ext cx="1023169" cy="4332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06376-D393-2B61-B0DD-EB95DA98B6B4}"/>
              </a:ext>
            </a:extLst>
          </p:cNvPr>
          <p:cNvSpPr txBox="1"/>
          <p:nvPr/>
        </p:nvSpPr>
        <p:spPr>
          <a:xfrm>
            <a:off x="2281698" y="1470535"/>
            <a:ext cx="1696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1 or -1</a:t>
            </a:r>
            <a:endParaRPr lang="en-GB">
              <a:cs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231BCF-2CFE-4B46-04D9-0238BBE482DE}"/>
              </a:ext>
            </a:extLst>
          </p:cNvPr>
          <p:cNvCxnSpPr/>
          <p:nvPr/>
        </p:nvCxnSpPr>
        <p:spPr>
          <a:xfrm>
            <a:off x="2801578" y="1806063"/>
            <a:ext cx="656304" cy="10157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4694B09-1EB7-C33B-C898-B597D886F74D}"/>
              </a:ext>
            </a:extLst>
          </p:cNvPr>
          <p:cNvSpPr/>
          <p:nvPr/>
        </p:nvSpPr>
        <p:spPr>
          <a:xfrm>
            <a:off x="3494139" y="3494138"/>
            <a:ext cx="294967" cy="4332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C41933-D174-40FF-C7D9-D64F0CC204D9}"/>
              </a:ext>
            </a:extLst>
          </p:cNvPr>
          <p:cNvSpPr txBox="1"/>
          <p:nvPr/>
        </p:nvSpPr>
        <p:spPr>
          <a:xfrm>
            <a:off x="4010332" y="1318749"/>
            <a:ext cx="31432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One of 3 second derivatives</a:t>
            </a:r>
            <a:endParaRPr lang="en-GB">
              <a:cs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539D5-3B80-7858-FB1B-9751F81BA17B}"/>
              </a:ext>
            </a:extLst>
          </p:cNvPr>
          <p:cNvCxnSpPr/>
          <p:nvPr/>
        </p:nvCxnSpPr>
        <p:spPr>
          <a:xfrm flipH="1">
            <a:off x="3665589" y="1672712"/>
            <a:ext cx="873840" cy="1826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5C3866-1015-A976-8BEA-092DDF3B0FD5}"/>
              </a:ext>
            </a:extLst>
          </p:cNvPr>
          <p:cNvSpPr/>
          <p:nvPr/>
        </p:nvSpPr>
        <p:spPr>
          <a:xfrm>
            <a:off x="2872249" y="2844594"/>
            <a:ext cx="294967" cy="4332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D8A48-BF26-BDD1-EEE0-11A94F1153D1}"/>
              </a:ext>
            </a:extLst>
          </p:cNvPr>
          <p:cNvCxnSpPr/>
          <p:nvPr/>
        </p:nvCxnSpPr>
        <p:spPr>
          <a:xfrm flipH="1">
            <a:off x="3099005" y="1696064"/>
            <a:ext cx="1426905" cy="10710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7EE7341-248A-1520-E635-0E2C910A26BF}"/>
              </a:ext>
            </a:extLst>
          </p:cNvPr>
          <p:cNvSpPr/>
          <p:nvPr/>
        </p:nvSpPr>
        <p:spPr>
          <a:xfrm>
            <a:off x="3757152" y="3489836"/>
            <a:ext cx="294967" cy="4332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EBD43-1C04-3466-FCAF-5284977C9A7E}"/>
              </a:ext>
            </a:extLst>
          </p:cNvPr>
          <p:cNvSpPr txBox="1"/>
          <p:nvPr/>
        </p:nvSpPr>
        <p:spPr>
          <a:xfrm>
            <a:off x="5683659" y="1987343"/>
            <a:ext cx="31432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i-2, i-1 or </a:t>
            </a:r>
            <a:r>
              <a:rPr lang="en-GB" err="1">
                <a:latin typeface="Arial"/>
                <a:cs typeface="Arial"/>
              </a:rPr>
              <a:t>i</a:t>
            </a:r>
            <a:endParaRPr lang="en-GB" err="1">
              <a:cs typeface="Arial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8F4B89-A289-807D-095F-0C48E39545FE}"/>
              </a:ext>
            </a:extLst>
          </p:cNvPr>
          <p:cNvCxnSpPr/>
          <p:nvPr/>
        </p:nvCxnSpPr>
        <p:spPr>
          <a:xfrm flipH="1">
            <a:off x="4108655" y="2171085"/>
            <a:ext cx="1583606" cy="13752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807F817-A602-AF0B-8C9E-18099D6D559C}"/>
              </a:ext>
            </a:extLst>
          </p:cNvPr>
          <p:cNvSpPr/>
          <p:nvPr/>
        </p:nvSpPr>
        <p:spPr>
          <a:xfrm>
            <a:off x="1756286" y="3424698"/>
            <a:ext cx="940210" cy="6268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448AC-9E29-73C7-5512-EC636B5AEFEF}"/>
              </a:ext>
            </a:extLst>
          </p:cNvPr>
          <p:cNvSpPr txBox="1"/>
          <p:nvPr/>
        </p:nvSpPr>
        <p:spPr>
          <a:xfrm>
            <a:off x="281448" y="4816576"/>
            <a:ext cx="25201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This determines whether we use + or -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1E0BBE-A171-8CB6-146F-C9A8BC51DAB0}"/>
              </a:ext>
            </a:extLst>
          </p:cNvPr>
          <p:cNvCxnSpPr/>
          <p:nvPr/>
        </p:nvCxnSpPr>
        <p:spPr>
          <a:xfrm flipV="1">
            <a:off x="1372828" y="4121557"/>
            <a:ext cx="757699" cy="7447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681724-F596-BA63-0BB1-7906F8143E13}"/>
              </a:ext>
            </a:extLst>
          </p:cNvPr>
          <p:cNvSpPr/>
          <p:nvPr/>
        </p:nvSpPr>
        <p:spPr>
          <a:xfrm>
            <a:off x="5485786" y="2914034"/>
            <a:ext cx="2166168" cy="4332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418CF3-BE6A-D582-7101-4BF9BD1F4F99}"/>
              </a:ext>
            </a:extLst>
          </p:cNvPr>
          <p:cNvSpPr txBox="1"/>
          <p:nvPr/>
        </p:nvSpPr>
        <p:spPr>
          <a:xfrm>
            <a:off x="6573478" y="2407058"/>
            <a:ext cx="31432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2, -1 or 2</a:t>
            </a:r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62CCF5-F731-70D7-DCA3-61D6EEA725C5}"/>
              </a:ext>
            </a:extLst>
          </p:cNvPr>
          <p:cNvCxnSpPr/>
          <p:nvPr/>
        </p:nvCxnSpPr>
        <p:spPr>
          <a:xfrm flipH="1">
            <a:off x="6596830" y="2760405"/>
            <a:ext cx="588092" cy="112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B4E687E-C9E2-E85A-8EE4-AFE50A94D0AE}"/>
              </a:ext>
            </a:extLst>
          </p:cNvPr>
          <p:cNvSpPr txBox="1"/>
          <p:nvPr/>
        </p:nvSpPr>
        <p:spPr>
          <a:xfrm>
            <a:off x="4716410" y="5333998"/>
            <a:ext cx="31432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One of 4 third derivatives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3764DF-B4AB-F102-9113-B6122EA954A0}"/>
              </a:ext>
            </a:extLst>
          </p:cNvPr>
          <p:cNvSpPr/>
          <p:nvPr/>
        </p:nvSpPr>
        <p:spPr>
          <a:xfrm>
            <a:off x="2670073" y="4126474"/>
            <a:ext cx="350273" cy="4332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6D911E-AC73-F843-1D7F-0B4431216EEB}"/>
              </a:ext>
            </a:extLst>
          </p:cNvPr>
          <p:cNvSpPr/>
          <p:nvPr/>
        </p:nvSpPr>
        <p:spPr>
          <a:xfrm>
            <a:off x="5099255" y="2914648"/>
            <a:ext cx="350273" cy="4332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4E905F-952B-A434-F69C-FC9BD35C2BB0}"/>
              </a:ext>
            </a:extLst>
          </p:cNvPr>
          <p:cNvCxnSpPr/>
          <p:nvPr/>
        </p:nvCxnSpPr>
        <p:spPr>
          <a:xfrm flipH="1" flipV="1">
            <a:off x="3099005" y="4573839"/>
            <a:ext cx="1638915" cy="8185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4545815-291D-7DAF-1AFA-70AEEAF6CC0D}"/>
              </a:ext>
            </a:extLst>
          </p:cNvPr>
          <p:cNvCxnSpPr/>
          <p:nvPr/>
        </p:nvCxnSpPr>
        <p:spPr>
          <a:xfrm flipH="1" flipV="1">
            <a:off x="5255956" y="3430840"/>
            <a:ext cx="247036" cy="1906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7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 animBg="1"/>
      <p:bldP spid="15" grpId="0"/>
      <p:bldP spid="19" grpId="0" animBg="1"/>
      <p:bldP spid="21" grpId="0"/>
      <p:bldP spid="25" grpId="0" animBg="1"/>
      <p:bldP spid="29" grpId="0" animBg="1"/>
      <p:bldP spid="33" grpId="0"/>
      <p:bldP spid="4" grpId="0" animBg="1"/>
      <p:bldP spid="6" grpId="0"/>
      <p:bldP spid="16" grpId="0" animBg="1"/>
      <p:bldP spid="20" grpId="0"/>
      <p:bldP spid="28" grpId="0"/>
      <p:bldP spid="31" grpId="0" animBg="1"/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Hamilton-Jacobi ENO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99" y="3535596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Not easy reading, but essentially this is just picking the smoothest third-order accurate approximation to           from all available stencils</a:t>
            </a:r>
            <a:endParaRPr lang="en-US">
              <a:cs typeface="Arial"/>
            </a:endParaRPr>
          </a:p>
          <a:p>
            <a:r>
              <a:rPr lang="en-US" sz="1800">
                <a:cs typeface="Arial"/>
              </a:rPr>
              <a:t>And to code this, it is just a series of logic statements</a:t>
            </a:r>
            <a:endParaRPr lang="en-US">
              <a:cs typeface="Arial"/>
            </a:endParaRPr>
          </a:p>
          <a:p>
            <a:r>
              <a:rPr lang="en-US" sz="1800">
                <a:cs typeface="Arial"/>
              </a:rPr>
              <a:t>However, if the solution is smooth over the entire set of third-order stencils, why not combine them to get an even higher order approximation for very little extra effort?  </a:t>
            </a:r>
            <a:endParaRPr lang="en-US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6BECD-964C-3FAA-A3B2-F681ADFDC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99" y="1561544"/>
            <a:ext cx="7300450" cy="1670138"/>
          </a:xfrm>
          <a:prstGeom prst="rect">
            <a:avLst/>
          </a:prstGeom>
        </p:spPr>
      </p:pic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9633C60A-87A4-91B8-4E90-FF8CD180DE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-202" r="86089" b="-8571"/>
          <a:stretch/>
        </p:blipFill>
        <p:spPr>
          <a:xfrm>
            <a:off x="3373693" y="3779824"/>
            <a:ext cx="645247" cy="35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17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BB2DE326-59F2-4945-9535-0AF48B41A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Outline</a:t>
            </a: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A869C384-EAEC-447D-BE1A-AEAD56949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Implicit boundary methods</a:t>
            </a:r>
            <a:endParaRPr lang="en-US"/>
          </a:p>
          <a:p>
            <a:r>
              <a:rPr lang="en-US" altLang="en-US">
                <a:solidFill>
                  <a:schemeClr val="tx1">
                    <a:lumMod val="40000"/>
                    <a:lumOff val="60000"/>
                  </a:schemeClr>
                </a:solidFill>
                <a:cs typeface="Arial"/>
              </a:rPr>
              <a:t>Numerical methods for level sets</a:t>
            </a:r>
          </a:p>
          <a:p>
            <a:r>
              <a:rPr lang="en-US" altLang="en-US">
                <a:solidFill>
                  <a:schemeClr val="tx1">
                    <a:lumMod val="40000"/>
                    <a:lumOff val="60000"/>
                  </a:schemeClr>
                </a:solidFill>
                <a:cs typeface="Arial"/>
              </a:rPr>
              <a:t>Defining level set functions</a:t>
            </a:r>
          </a:p>
          <a:p>
            <a:r>
              <a:rPr lang="en-US" altLang="en-US" err="1">
                <a:solidFill>
                  <a:schemeClr val="tx1">
                    <a:lumMod val="40000"/>
                    <a:lumOff val="60000"/>
                  </a:schemeClr>
                </a:solidFill>
                <a:cs typeface="Arial"/>
              </a:rPr>
              <a:t>Reinitialisation</a:t>
            </a:r>
            <a:endParaRPr lang="en-US" altLang="en-US">
              <a:solidFill>
                <a:schemeClr val="tx1">
                  <a:lumMod val="40000"/>
                  <a:lumOff val="6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8937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Hamilton-Jacobi WENO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618306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Combining the possible options for an ENO method gives you a WENO (Weighted </a:t>
            </a:r>
            <a:r>
              <a:rPr lang="en-US" sz="1800" err="1">
                <a:cs typeface="Arial"/>
              </a:rPr>
              <a:t>Esentially</a:t>
            </a:r>
            <a:r>
              <a:rPr lang="en-US" sz="1800">
                <a:cs typeface="Arial"/>
              </a:rPr>
              <a:t> Non-Oscillatory) method</a:t>
            </a:r>
          </a:p>
          <a:p>
            <a:r>
              <a:rPr lang="en-US" sz="1800">
                <a:cs typeface="Arial"/>
              </a:rPr>
              <a:t>If we work out how the derivative approximations are computed for the ENO scheme, we get one of six possible values</a:t>
            </a: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Where, to save space,                           and                           are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A4D52-D88F-1C9A-68E2-2253AC614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55145" r="264" b="-2941"/>
          <a:stretch/>
        </p:blipFill>
        <p:spPr>
          <a:xfrm>
            <a:off x="5060540" y="5050576"/>
            <a:ext cx="1553692" cy="322640"/>
          </a:xfrm>
          <a:prstGeom prst="rect">
            <a:avLst/>
          </a:prstGeom>
        </p:spPr>
      </p:pic>
      <p:pic>
        <p:nvPicPr>
          <p:cNvPr id="5" name="Picture 4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B29B5005-DF95-3FFB-1276-52AA3457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18" y="3053596"/>
            <a:ext cx="7982564" cy="1737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62BA9-1836-40BF-6472-713DA47D5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54497" b="-2941"/>
          <a:stretch/>
        </p:blipFill>
        <p:spPr>
          <a:xfrm>
            <a:off x="2985752" y="5050576"/>
            <a:ext cx="1585454" cy="3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83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Hamilton-Jacobi WENO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2392596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WENO schemes achieve higher order accuracy by taking a linear combination of the possible derivative approximations,</a:t>
            </a: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In order to compute the three weights, three measures of </a:t>
            </a:r>
            <a:r>
              <a:rPr lang="en-US" sz="1800" b="1">
                <a:cs typeface="Arial"/>
              </a:rPr>
              <a:t>smoothness </a:t>
            </a:r>
            <a:r>
              <a:rPr lang="en-US" sz="1800">
                <a:cs typeface="Arial"/>
              </a:rPr>
              <a:t>are used</a:t>
            </a: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Since all the    terms are first derivative approximations, if these are all identical, we have                   ,  the solution is completely smooth</a:t>
            </a:r>
          </a:p>
        </p:txBody>
      </p:sp>
      <p:pic>
        <p:nvPicPr>
          <p:cNvPr id="5" name="Picture 4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B29B5005-DF95-3FFB-1276-52AA34574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74" b="-532"/>
          <a:stretch/>
        </p:blipFill>
        <p:spPr>
          <a:xfrm>
            <a:off x="599153" y="1486580"/>
            <a:ext cx="7982564" cy="711477"/>
          </a:xfrm>
          <a:prstGeom prst="rect">
            <a:avLst/>
          </a:prstGeom>
        </p:spPr>
      </p:pic>
      <p:pic>
        <p:nvPicPr>
          <p:cNvPr id="6" name="Picture 5" descr="A black text with a plus and a white background&#10;&#10;Description automatically generated">
            <a:extLst>
              <a:ext uri="{FF2B5EF4-FFF2-40B4-BE49-F238E27FC236}">
                <a16:creationId xmlns:a16="http://schemas.microsoft.com/office/drawing/2014/main" id="{4BB3C44B-AEDA-8248-BC99-9951D5A1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731" y="2967191"/>
            <a:ext cx="3637321" cy="508820"/>
          </a:xfrm>
          <a:prstGeom prst="rect">
            <a:avLst/>
          </a:prstGeom>
        </p:spPr>
      </p:pic>
      <p:pic>
        <p:nvPicPr>
          <p:cNvPr id="7" name="Picture 6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CAE65A36-4ABF-B0BE-417F-AF62D768E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3" y="4186469"/>
            <a:ext cx="7761338" cy="1121334"/>
          </a:xfrm>
          <a:prstGeom prst="rect">
            <a:avLst/>
          </a:prstGeom>
        </p:spPr>
      </p:pic>
      <p:pic>
        <p:nvPicPr>
          <p:cNvPr id="4" name="Picture 3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A4ADD8BB-77AA-FC0E-A74F-DD93448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35050" t="18125" r="63457" b="59375"/>
          <a:stretch/>
        </p:blipFill>
        <p:spPr>
          <a:xfrm>
            <a:off x="2144246" y="5321575"/>
            <a:ext cx="190999" cy="40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AE17C-8332-C374-D5EA-16A1360E1C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5505" y="5612222"/>
            <a:ext cx="1133168" cy="2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39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Hamilton-Jacobi WENO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965" y="2162152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If we have a perfectly smooth solution, it can be shown that the optimal weights for this problem are                ,                                 </a:t>
            </a:r>
          </a:p>
          <a:p>
            <a:r>
              <a:rPr lang="en-US" sz="1800">
                <a:cs typeface="Arial"/>
              </a:rPr>
              <a:t>The actual weights then use this optimal solution do give weights</a:t>
            </a:r>
          </a:p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So, the bigger the slope, the smaller the contribution from a given weight is</a:t>
            </a:r>
          </a:p>
          <a:p>
            <a:r>
              <a:rPr lang="en-US" sz="1800">
                <a:cs typeface="Arial"/>
              </a:rPr>
              <a:t>The value                 ensures that in the case of perfect smoothness </a:t>
            </a:r>
            <a:br>
              <a:rPr lang="en-US" sz="1800">
                <a:cs typeface="Arial"/>
              </a:rPr>
            </a:br>
            <a:r>
              <a:rPr lang="en-US" sz="1800">
                <a:cs typeface="Arial"/>
              </a:rPr>
              <a:t>(                  ), there is no division by zero</a:t>
            </a:r>
          </a:p>
        </p:txBody>
      </p:sp>
      <p:pic>
        <p:nvPicPr>
          <p:cNvPr id="6" name="Picture 5" descr="A black text with a plus and a white background&#10;&#10;Description automatically generated">
            <a:extLst>
              <a:ext uri="{FF2B5EF4-FFF2-40B4-BE49-F238E27FC236}">
                <a16:creationId xmlns:a16="http://schemas.microsoft.com/office/drawing/2014/main" id="{4BB3C44B-AEDA-8248-BC99-9951D5A1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39" y="1418610"/>
            <a:ext cx="3637321" cy="508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AE17C-8332-C374-D5EA-16A1360E1C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5908" y="5123682"/>
            <a:ext cx="1133168" cy="297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A663D-2412-5DED-E529-3961D781A9E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9426" y="2420888"/>
            <a:ext cx="2102567" cy="307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C8685C-31B6-72B8-0CE2-49A66BC601E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4064" y="2449770"/>
            <a:ext cx="931608" cy="249802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F298997-A6EB-97DA-4789-5663EC0F7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395" y="3354875"/>
            <a:ext cx="4359992" cy="8303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D9EC7F-9E53-8E7B-4575-00150765385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43343" y="4825694"/>
            <a:ext cx="980768" cy="2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5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Time step with the WENO scheme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This WENO scheme takes a third order ENO scheme, and using all the information available, results in a fifth order scheme</a:t>
            </a:r>
          </a:p>
          <a:p>
            <a:r>
              <a:rPr lang="en-US" sz="1800">
                <a:cs typeface="Arial"/>
              </a:rPr>
              <a:t>With this level of spatial accuracy, we now worry about time accuracy</a:t>
            </a:r>
          </a:p>
          <a:p>
            <a:r>
              <a:rPr lang="en-US" sz="1800">
                <a:cs typeface="Arial"/>
              </a:rPr>
              <a:t>And, if we do try using a first order time update, we often see oscillations</a:t>
            </a:r>
            <a:endParaRPr lang="en-US"/>
          </a:p>
          <a:p>
            <a:r>
              <a:rPr lang="en-US" sz="1800">
                <a:cs typeface="Arial"/>
              </a:rPr>
              <a:t>It is difficult to say exactly why, since we no longer have any TVD properties</a:t>
            </a:r>
          </a:p>
          <a:p>
            <a:r>
              <a:rPr lang="en-US" sz="1800">
                <a:cs typeface="Arial"/>
              </a:rPr>
              <a:t>However, in practice, a third-order Runge-</a:t>
            </a:r>
            <a:r>
              <a:rPr lang="en-US" sz="1800" err="1">
                <a:cs typeface="Arial"/>
              </a:rPr>
              <a:t>Kutta</a:t>
            </a:r>
            <a:r>
              <a:rPr lang="en-US" sz="1800">
                <a:cs typeface="Arial"/>
              </a:rPr>
              <a:t> time update (or higher) should be used</a:t>
            </a:r>
          </a:p>
        </p:txBody>
      </p:sp>
    </p:spTree>
    <p:extLst>
      <p:ext uri="{BB962C8B-B14F-4D97-AF65-F5344CB8AC3E}">
        <p14:creationId xmlns:p14="http://schemas.microsoft.com/office/powerpoint/2010/main" val="228928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Why do we use non-conservative methods?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10484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For a material interface, it is possible to write the level set equation in conservative form</a:t>
            </a: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This could still be used for solving the level set equation</a:t>
            </a:r>
          </a:p>
          <a:p>
            <a:r>
              <a:rPr lang="en-US" sz="1800">
                <a:cs typeface="Arial"/>
              </a:rPr>
              <a:t>However, because we know that for smooth initial data, discontinuities </a:t>
            </a:r>
            <a:r>
              <a:rPr lang="en-US" sz="1800" b="1">
                <a:cs typeface="Arial"/>
              </a:rPr>
              <a:t>will not arise</a:t>
            </a:r>
            <a:r>
              <a:rPr lang="en-US" sz="1800">
                <a:cs typeface="Arial"/>
              </a:rPr>
              <a:t> for the Hamilton-Jacobi form of the equation, we don't need to use this form</a:t>
            </a:r>
          </a:p>
          <a:p>
            <a:r>
              <a:rPr lang="en-US" sz="1800">
                <a:cs typeface="Arial"/>
              </a:rPr>
              <a:t>When using level set methods to model an interface, there is (usually) a jump in density at the interface</a:t>
            </a:r>
          </a:p>
          <a:p>
            <a:r>
              <a:rPr lang="en-US" sz="1800">
                <a:cs typeface="Arial"/>
              </a:rPr>
              <a:t>In this conservative formulation, this means a contact discontinuity (with</a:t>
            </a:r>
            <a:br>
              <a:rPr lang="en-US" sz="1800">
                <a:cs typeface="Arial"/>
              </a:rPr>
            </a:br>
            <a:r>
              <a:rPr lang="en-US" sz="1800">
                <a:cs typeface="Arial"/>
              </a:rPr>
              <a:t>associated smearing errors) at the </a:t>
            </a:r>
            <a:r>
              <a:rPr lang="en-US" sz="1800" b="1">
                <a:cs typeface="Arial"/>
              </a:rPr>
              <a:t>only </a:t>
            </a:r>
            <a:r>
              <a:rPr lang="en-US" sz="1800">
                <a:cs typeface="Arial"/>
              </a:rPr>
              <a:t>place we need the method to be accurate</a:t>
            </a:r>
          </a:p>
        </p:txBody>
      </p:sp>
      <p:pic>
        <p:nvPicPr>
          <p:cNvPr id="4" name="Picture 3" descr="A black text with a triangle and a point&#10;&#10;Description automatically generated">
            <a:extLst>
              <a:ext uri="{FF2B5EF4-FFF2-40B4-BE49-F238E27FC236}">
                <a16:creationId xmlns:a16="http://schemas.microsoft.com/office/drawing/2014/main" id="{B1F14430-E09C-6A99-F9B0-E565F7225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7" y="2184317"/>
            <a:ext cx="2198825" cy="6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11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BB2DE326-59F2-4945-9535-0AF48B41A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Outline</a:t>
            </a: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A869C384-EAEC-447D-BE1A-AEAD56949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Implicit boundary methods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Arial"/>
            </a:endParaRPr>
          </a:p>
          <a:p>
            <a:r>
              <a:rPr lang="en-US" altLang="en-US">
                <a:solidFill>
                  <a:schemeClr val="tx1">
                    <a:lumMod val="40000"/>
                    <a:lumOff val="60000"/>
                  </a:schemeClr>
                </a:solidFill>
                <a:cs typeface="Arial"/>
              </a:rPr>
              <a:t>Numerical methods for level sets</a:t>
            </a:r>
          </a:p>
          <a:p>
            <a:r>
              <a:rPr lang="en-US" altLang="en-US">
                <a:cs typeface="Arial"/>
              </a:rPr>
              <a:t>Defining level set functions</a:t>
            </a:r>
          </a:p>
          <a:p>
            <a:r>
              <a:rPr lang="en-US" altLang="en-US" err="1">
                <a:solidFill>
                  <a:schemeClr val="tx1">
                    <a:lumMod val="40000"/>
                    <a:lumOff val="60000"/>
                  </a:schemeClr>
                </a:solidFill>
                <a:cs typeface="Arial"/>
              </a:rPr>
              <a:t>Reinitialisation</a:t>
            </a:r>
            <a:endParaRPr lang="en-US" altLang="en-US">
              <a:solidFill>
                <a:schemeClr val="tx1">
                  <a:lumMod val="40000"/>
                  <a:lumOff val="6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265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Why do we like level set methods?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The main reason level set methods are so popular is because they allow for high accuracy at the material interface</a:t>
            </a:r>
          </a:p>
          <a:p>
            <a:r>
              <a:rPr lang="en-US" sz="1800">
                <a:cs typeface="Arial"/>
              </a:rPr>
              <a:t>This is because they evolve a </a:t>
            </a:r>
            <a:r>
              <a:rPr lang="en-US" sz="1800" b="1">
                <a:cs typeface="Arial"/>
              </a:rPr>
              <a:t>smooth function</a:t>
            </a:r>
            <a:r>
              <a:rPr lang="en-US" sz="1800">
                <a:cs typeface="Arial"/>
              </a:rPr>
              <a:t>, rather than a discontinuous jump</a:t>
            </a:r>
          </a:p>
          <a:p>
            <a:r>
              <a:rPr lang="en-US" sz="1800">
                <a:cs typeface="Arial"/>
              </a:rPr>
              <a:t>But there are a couple of additional advantages to using a function to describe the interface location</a:t>
            </a:r>
          </a:p>
          <a:p>
            <a:r>
              <a:rPr lang="en-US" sz="1800">
                <a:cs typeface="Arial"/>
              </a:rPr>
              <a:t>Both the normal direction and curvature of the level set function are easy to compute</a:t>
            </a: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Although these are generally computed at cell-</a:t>
            </a:r>
            <a:r>
              <a:rPr lang="en-US" sz="1800" err="1">
                <a:cs typeface="Arial"/>
              </a:rPr>
              <a:t>centres</a:t>
            </a:r>
            <a:r>
              <a:rPr lang="en-US" sz="1800">
                <a:cs typeface="Arial"/>
              </a:rPr>
              <a:t>, because the level set function is smooth, they are accurate enough close to the interface (or can be interpolated)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86085-F2CB-05EA-3B7C-AFE43FD1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03" y="4310831"/>
            <a:ext cx="3945194" cy="6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62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Signed distance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01" y="1387862"/>
            <a:ext cx="8374063" cy="1080187"/>
          </a:xfrm>
        </p:spPr>
        <p:txBody>
          <a:bodyPr/>
          <a:lstStyle/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The normal vector (and to some extent the curvature) appear a lot in </a:t>
            </a:r>
            <a:r>
              <a:rPr lang="en-US" sz="1800" err="1">
                <a:cs typeface="Arial"/>
              </a:rPr>
              <a:t>multiphysics</a:t>
            </a:r>
            <a:r>
              <a:rPr lang="en-US" sz="1800">
                <a:cs typeface="Arial"/>
              </a:rPr>
              <a:t> methods, as well as other applications of level set methods</a:t>
            </a:r>
          </a:p>
          <a:p>
            <a:r>
              <a:rPr lang="en-US" sz="1800">
                <a:cs typeface="Arial"/>
              </a:rPr>
              <a:t>There is one more feature, typically found in level set methods, and that is the </a:t>
            </a:r>
            <a:r>
              <a:rPr lang="en-US" sz="1800" b="1">
                <a:cs typeface="Arial"/>
              </a:rPr>
              <a:t>signed distance function</a:t>
            </a:r>
          </a:p>
          <a:p>
            <a:r>
              <a:rPr lang="en-US" sz="1800">
                <a:cs typeface="Arial"/>
              </a:rPr>
              <a:t>In this case, the magnitude of the level set function gives the </a:t>
            </a:r>
            <a:r>
              <a:rPr lang="en-US" sz="1800" b="1">
                <a:cs typeface="Arial"/>
              </a:rPr>
              <a:t>shortest distance to the interface</a:t>
            </a:r>
            <a:r>
              <a:rPr lang="en-US" sz="1800">
                <a:cs typeface="Arial"/>
              </a:rPr>
              <a:t>, where this distance will always be in the normal direction</a:t>
            </a:r>
          </a:p>
          <a:p>
            <a:r>
              <a:rPr lang="en-US" sz="1800">
                <a:cs typeface="Arial"/>
              </a:rPr>
              <a:t>It can be useful to know how close we are to the interface, including for some </a:t>
            </a:r>
            <a:r>
              <a:rPr lang="en-US" sz="1800" err="1">
                <a:cs typeface="Arial"/>
              </a:rPr>
              <a:t>multiphysics</a:t>
            </a:r>
            <a:r>
              <a:rPr lang="en-US" sz="1800">
                <a:cs typeface="Arial"/>
              </a:rPr>
              <a:t> methods </a:t>
            </a:r>
          </a:p>
          <a:p>
            <a:r>
              <a:rPr lang="en-US" sz="1800">
                <a:cs typeface="Arial"/>
              </a:rPr>
              <a:t>But also, a signed distance function has                  , 'halfway' between discontinuous and flat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86085-F2CB-05EA-3B7C-AFE43FD1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03" y="1480984"/>
            <a:ext cx="3945194" cy="660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08CF4-2502-C1E1-1D53-F17F9FE5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47777" y="5307422"/>
            <a:ext cx="1101213" cy="3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7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Example level set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When setting up initial data for a level set method, you need some initial signed distance function based on the initial material interfaces</a:t>
            </a:r>
          </a:p>
          <a:p>
            <a:r>
              <a:rPr lang="en-US" sz="1800">
                <a:cs typeface="Arial"/>
              </a:rPr>
              <a:t>This might be complicated to define for complex shapes, though often simple functions are sufficient</a:t>
            </a:r>
          </a:p>
          <a:p>
            <a:r>
              <a:rPr lang="en-US" sz="1800">
                <a:cs typeface="Arial"/>
              </a:rPr>
              <a:t>In 1D, signed distance functions are</a:t>
            </a:r>
            <a:br>
              <a:rPr lang="en-US" sz="1800">
                <a:cs typeface="Arial"/>
              </a:rPr>
            </a:br>
            <a:r>
              <a:rPr lang="en-US" sz="1800">
                <a:cs typeface="Arial"/>
              </a:rPr>
              <a:t>straight lines for single interfaces</a:t>
            </a:r>
          </a:p>
          <a:p>
            <a:r>
              <a:rPr lang="en-US" sz="1800">
                <a:cs typeface="Arial"/>
              </a:rPr>
              <a:t>Multiple interfaces are also simple,</a:t>
            </a:r>
            <a:br>
              <a:rPr lang="en-US" sz="1800">
                <a:cs typeface="Arial"/>
              </a:rPr>
            </a:br>
            <a:r>
              <a:rPr lang="en-US" sz="1800">
                <a:cs typeface="Arial"/>
              </a:rPr>
              <a:t>using saw-tooth functions</a:t>
            </a:r>
          </a:p>
        </p:txBody>
      </p:sp>
      <p:pic>
        <p:nvPicPr>
          <p:cNvPr id="6" name="Picture 5" descr="A graph with a purple line&#10;&#10;Description automatically generated">
            <a:extLst>
              <a:ext uri="{FF2B5EF4-FFF2-40B4-BE49-F238E27FC236}">
                <a16:creationId xmlns:a16="http://schemas.microsoft.com/office/drawing/2014/main" id="{22815D34-2893-6015-AB0A-CF0B7B0C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11" y="3016896"/>
            <a:ext cx="3834581" cy="2944288"/>
          </a:xfrm>
          <a:prstGeom prst="rect">
            <a:avLst/>
          </a:prstGeom>
        </p:spPr>
      </p:pic>
      <p:pic>
        <p:nvPicPr>
          <p:cNvPr id="5" name="Picture 4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245F2DCE-D4B2-A510-42E5-0CD039E44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369" y="3351417"/>
            <a:ext cx="17716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78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Example level set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Many applications in 2D use a circle, including shock-bubble interactions</a:t>
            </a:r>
          </a:p>
          <a:p>
            <a:r>
              <a:rPr lang="en-US" sz="1800">
                <a:cs typeface="Arial"/>
              </a:rPr>
              <a:t>The level set function for this is a cone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5D9F1-A2E8-FF1A-E427-039D0B89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3111860"/>
            <a:ext cx="5189588" cy="2874191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7A5E17E-9899-19ED-C9B1-CB20441D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1" y="2503077"/>
            <a:ext cx="4072483" cy="5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1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How is a boundary represented?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/>
              <a:t>If we wish to use a sharp interface </a:t>
            </a:r>
            <a:r>
              <a:rPr lang="en-US" sz="1800" err="1"/>
              <a:t>multiphysics</a:t>
            </a:r>
            <a:r>
              <a:rPr lang="en-US" sz="1800"/>
              <a:t> method, then we need a technique which both describes and evolves the location of an interface</a:t>
            </a:r>
          </a:p>
          <a:p>
            <a:r>
              <a:rPr lang="en-US" sz="1800">
                <a:cs typeface="Arial"/>
              </a:rPr>
              <a:t>This may seem straightforward - we simply map a function to the</a:t>
            </a:r>
            <a:br>
              <a:rPr lang="en-US" sz="1800">
                <a:cs typeface="Arial"/>
              </a:rPr>
            </a:br>
            <a:r>
              <a:rPr lang="en-US" sz="1800">
                <a:cs typeface="Arial"/>
              </a:rPr>
              <a:t>interfaces which exist between materials</a:t>
            </a:r>
          </a:p>
        </p:txBody>
      </p:sp>
      <p:pic>
        <p:nvPicPr>
          <p:cNvPr id="7" name="Picture 6" descr="A bubble with a rainbow colored surface&#10;&#10;Description automatically generated">
            <a:extLst>
              <a:ext uri="{FF2B5EF4-FFF2-40B4-BE49-F238E27FC236}">
                <a16:creationId xmlns:a16="http://schemas.microsoft.com/office/drawing/2014/main" id="{6E4B0618-259B-4F7B-38AA-41573612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855" y="3050286"/>
            <a:ext cx="4572000" cy="304342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3051972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32B93B-163E-CEE2-0F40-8D527685975B}"/>
              </a:ext>
            </a:extLst>
          </p:cNvPr>
          <p:cNvSpPr txBox="1">
            <a:spLocks/>
          </p:cNvSpPr>
          <p:nvPr/>
        </p:nvSpPr>
        <p:spPr bwMode="auto">
          <a:xfrm>
            <a:off x="379873" y="3051972"/>
            <a:ext cx="350709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>
                <a:cs typeface="Arial"/>
              </a:rPr>
              <a:t>Though will this work with finite volume (or finite difference) approximations?</a:t>
            </a:r>
          </a:p>
          <a:p>
            <a:r>
              <a:rPr lang="en-US" sz="1800" kern="0">
                <a:cs typeface="Arial"/>
              </a:rPr>
              <a:t>Perhaps unsurprisingly, there are multiple approaches which can be used to deal with material interfaces</a:t>
            </a:r>
          </a:p>
        </p:txBody>
      </p:sp>
    </p:spTree>
    <p:extLst>
      <p:ext uri="{BB962C8B-B14F-4D97-AF65-F5344CB8AC3E}">
        <p14:creationId xmlns:p14="http://schemas.microsoft.com/office/powerpoint/2010/main" val="35995175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Example level set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3368830" cy="3274009"/>
          </a:xfrm>
        </p:spPr>
        <p:txBody>
          <a:bodyPr/>
          <a:lstStyle/>
          <a:p>
            <a:r>
              <a:rPr lang="en-US" sz="1800">
                <a:cs typeface="Arial"/>
              </a:rPr>
              <a:t>Polygons are conceptually simple, but can be a pain to code</a:t>
            </a:r>
          </a:p>
          <a:p>
            <a:r>
              <a:rPr lang="en-US" sz="1800">
                <a:cs typeface="Arial"/>
              </a:rPr>
              <a:t>You are effectively </a:t>
            </a:r>
            <a:r>
              <a:rPr lang="en-US" sz="1800" err="1">
                <a:cs typeface="Arial"/>
              </a:rPr>
              <a:t>minimising</a:t>
            </a:r>
            <a:r>
              <a:rPr lang="en-US" sz="1800">
                <a:cs typeface="Arial"/>
              </a:rPr>
              <a:t> the distance from each line in the polygon, and to each end of each line</a:t>
            </a:r>
          </a:p>
          <a:p>
            <a:r>
              <a:rPr lang="en-US" sz="1800">
                <a:cs typeface="Arial"/>
              </a:rPr>
              <a:t>These algorithms can be expensive, but they </a:t>
            </a:r>
            <a:r>
              <a:rPr lang="en-US" sz="1800" b="1">
                <a:cs typeface="Arial"/>
              </a:rPr>
              <a:t>only need to be done once</a:t>
            </a:r>
          </a:p>
          <a:p>
            <a:r>
              <a:rPr lang="en-US" sz="1800">
                <a:cs typeface="Arial"/>
              </a:rPr>
              <a:t>And algorithms like this extend to triangulated 3D geometries, e.g. STL files</a:t>
            </a:r>
            <a:endParaRPr lang="en-US" sz="1800" b="1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9F2CF-2772-78AC-3023-1873A65C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564" y="1509866"/>
            <a:ext cx="41347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13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Maintaining signed distance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99870"/>
            <a:ext cx="2963689" cy="3269290"/>
          </a:xfrm>
        </p:spPr>
        <p:txBody>
          <a:bodyPr/>
          <a:lstStyle/>
          <a:p>
            <a:r>
              <a:rPr lang="en-US" sz="1800">
                <a:cs typeface="Arial"/>
              </a:rPr>
              <a:t>Constructing signed distance functions can take a bit of effort, but it is a well-understood problem</a:t>
            </a:r>
          </a:p>
          <a:p>
            <a:r>
              <a:rPr lang="en-US" sz="1800">
                <a:cs typeface="Arial"/>
              </a:rPr>
              <a:t>However, evolution of the level set function does not necessarily maintain this signed distance nature</a:t>
            </a:r>
          </a:p>
          <a:p>
            <a:r>
              <a:rPr lang="en-US" sz="1800">
                <a:cs typeface="Arial"/>
              </a:rPr>
              <a:t>This is because, although it follows an "advection equation", the velocity of the advection is </a:t>
            </a:r>
            <a:r>
              <a:rPr lang="en-US" sz="1800" b="1">
                <a:cs typeface="Arial"/>
              </a:rPr>
              <a:t>not constant</a:t>
            </a:r>
            <a:r>
              <a:rPr lang="en-US" sz="1800">
                <a:cs typeface="Arial"/>
              </a:rPr>
              <a:t> in space – this can lead to steepening</a:t>
            </a:r>
          </a:p>
        </p:txBody>
      </p:sp>
      <p:pic>
        <p:nvPicPr>
          <p:cNvPr id="5" name="Picture 4" descr="A graph with a purple line&#10;&#10;Description automatically generated">
            <a:extLst>
              <a:ext uri="{FF2B5EF4-FFF2-40B4-BE49-F238E27FC236}">
                <a16:creationId xmlns:a16="http://schemas.microsoft.com/office/drawing/2014/main" id="{04922BEE-4926-E713-C047-4F971193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1" y="1541680"/>
            <a:ext cx="5419489" cy="43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76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BB2DE326-59F2-4945-9535-0AF48B41A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Outline</a:t>
            </a: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A869C384-EAEC-447D-BE1A-AEAD56949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tx1">
                    <a:lumMod val="40000"/>
                    <a:lumOff val="60000"/>
                  </a:schemeClr>
                </a:solidFill>
              </a:rPr>
              <a:t>Implicit boundary methods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Arial"/>
            </a:endParaRPr>
          </a:p>
          <a:p>
            <a:r>
              <a:rPr lang="en-US" altLang="en-US">
                <a:solidFill>
                  <a:schemeClr val="tx1">
                    <a:lumMod val="40000"/>
                    <a:lumOff val="60000"/>
                  </a:schemeClr>
                </a:solidFill>
                <a:cs typeface="Arial"/>
              </a:rPr>
              <a:t>Numerical methods for level sets</a:t>
            </a:r>
          </a:p>
          <a:p>
            <a:r>
              <a:rPr lang="en-US" altLang="en-US">
                <a:solidFill>
                  <a:schemeClr val="tx1">
                    <a:lumMod val="40000"/>
                    <a:lumOff val="60000"/>
                  </a:schemeClr>
                </a:solidFill>
                <a:cs typeface="Arial"/>
              </a:rPr>
              <a:t>Defining level set functions</a:t>
            </a:r>
          </a:p>
          <a:p>
            <a:r>
              <a:rPr lang="en-US" altLang="en-US" err="1">
                <a:cs typeface="Arial"/>
              </a:rPr>
              <a:t>Reinitialisation</a:t>
            </a:r>
            <a:endParaRPr lang="en-US" alt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860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Reinitialisation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 b="1" err="1">
                <a:cs typeface="Arial"/>
              </a:rPr>
              <a:t>Reinitialisation</a:t>
            </a:r>
            <a:r>
              <a:rPr lang="en-US" sz="1800">
                <a:cs typeface="Arial"/>
              </a:rPr>
              <a:t> is the process by which a level set can be returned to a signed distance function, whilst maintaining the location of the zero-contour</a:t>
            </a:r>
          </a:p>
          <a:p>
            <a:r>
              <a:rPr lang="en-US" sz="1800">
                <a:cs typeface="Arial"/>
              </a:rPr>
              <a:t>Otherwise the level set function could become too smeared – easy to introduce errors into the interface location with small changes</a:t>
            </a:r>
          </a:p>
          <a:p>
            <a:r>
              <a:rPr lang="en-US" sz="1800">
                <a:cs typeface="Arial"/>
              </a:rPr>
              <a:t>Or it could become too steep and resemble a discontinuity – at which point the numerical methods for level set equations would no longer be valid</a:t>
            </a:r>
          </a:p>
          <a:p>
            <a:r>
              <a:rPr lang="en-US" sz="1800">
                <a:cs typeface="Arial"/>
              </a:rPr>
              <a:t>The idea behind </a:t>
            </a:r>
            <a:r>
              <a:rPr lang="en-US" sz="1800" err="1">
                <a:cs typeface="Arial"/>
              </a:rPr>
              <a:t>reinitialisation</a:t>
            </a:r>
            <a:r>
              <a:rPr lang="en-US" sz="1800">
                <a:cs typeface="Arial"/>
              </a:rPr>
              <a:t> is that as long as we don't change where the interface (zero contour) is, we could define our level set function as anything we want</a:t>
            </a:r>
          </a:p>
          <a:p>
            <a:r>
              <a:rPr lang="en-US" sz="1800">
                <a:cs typeface="Arial"/>
              </a:rPr>
              <a:t>So if it starts to evolve away from a signed distance function, we can make it a signed distance function again</a:t>
            </a:r>
          </a:p>
        </p:txBody>
      </p:sp>
    </p:spTree>
    <p:extLst>
      <p:ext uri="{BB962C8B-B14F-4D97-AF65-F5344CB8AC3E}">
        <p14:creationId xmlns:p14="http://schemas.microsoft.com/office/powerpoint/2010/main" val="1732977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Reinitialisation</a:t>
            </a:r>
            <a:r>
              <a:rPr lang="en-US">
                <a:cs typeface="Arial"/>
              </a:rPr>
              <a:t> example</a:t>
            </a:r>
            <a:endParaRPr lang="en-US" err="1"/>
          </a:p>
        </p:txBody>
      </p:sp>
      <p:pic>
        <p:nvPicPr>
          <p:cNvPr id="3" name="Picture 2" descr="A graph with a purple line&#10;&#10;Description automatically generated">
            <a:extLst>
              <a:ext uri="{FF2B5EF4-FFF2-40B4-BE49-F238E27FC236}">
                <a16:creationId xmlns:a16="http://schemas.microsoft.com/office/drawing/2014/main" id="{7B70049D-C491-591C-BD00-1497F7DC9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97026"/>
            <a:ext cx="4339369" cy="3471495"/>
          </a:xfrm>
          <a:prstGeom prst="rect">
            <a:avLst/>
          </a:prstGeom>
        </p:spPr>
      </p:pic>
      <p:pic>
        <p:nvPicPr>
          <p:cNvPr id="5" name="Picture 4" descr="A graph with a purple line&#10;&#10;Description automatically generated">
            <a:extLst>
              <a:ext uri="{FF2B5EF4-FFF2-40B4-BE49-F238E27FC236}">
                <a16:creationId xmlns:a16="http://schemas.microsoft.com/office/drawing/2014/main" id="{EA3C7469-FC1C-0BA3-9BB1-E20F5C617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29" y="1997025"/>
            <a:ext cx="4339370" cy="34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2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Reinitialisation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For an implicitly defined interface location, we have a major challenge – we do not know exactly where the interface is</a:t>
            </a:r>
          </a:p>
          <a:p>
            <a:r>
              <a:rPr lang="en-US" sz="1800">
                <a:cs typeface="Arial"/>
              </a:rPr>
              <a:t>If we attempt to ensure that our level set function has                   everywhere, then in more than 1D, we cannot achieve this without slightly moving the interface</a:t>
            </a:r>
          </a:p>
          <a:p>
            <a:r>
              <a:rPr lang="en-US" sz="1800">
                <a:cs typeface="Arial"/>
              </a:rPr>
              <a:t>This movement tends to smear out the features along the interface, and we can lose a lot of information</a:t>
            </a:r>
          </a:p>
          <a:p>
            <a:r>
              <a:rPr lang="en-US" sz="1800">
                <a:cs typeface="Arial"/>
              </a:rPr>
              <a:t>To maintain the position of the interface, we must ensure that any cell directly adjacent to the interface is not changed, i.e. it is held fixed during the </a:t>
            </a:r>
            <a:r>
              <a:rPr lang="en-US" sz="1800" err="1">
                <a:cs typeface="Arial"/>
              </a:rPr>
              <a:t>reinitialisation</a:t>
            </a:r>
            <a:r>
              <a:rPr lang="en-US" sz="1800">
                <a:cs typeface="Arial"/>
              </a:rPr>
              <a:t> procedure</a:t>
            </a:r>
          </a:p>
          <a:p>
            <a:r>
              <a:rPr lang="en-US" sz="1800">
                <a:cs typeface="Arial"/>
              </a:rPr>
              <a:t>Although this could lead to local sharpening or steepening, we have found this to be much more accurate than allowing the interface to move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E4F3F-2D13-BE79-50F6-5541DA5F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9099" y="2276872"/>
            <a:ext cx="1101213" cy="3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17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Reinitialisation</a:t>
            </a:r>
            <a:r>
              <a:rPr lang="en-US">
                <a:cs typeface="Arial"/>
              </a:rPr>
              <a:t> in 1D (</a:t>
            </a:r>
            <a:r>
              <a:rPr lang="en-US" b="0">
                <a:cs typeface="Arial"/>
              </a:rPr>
              <a:t>MODIFY ANIMATIONS!)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In 1D, </a:t>
            </a:r>
            <a:r>
              <a:rPr lang="en-US" sz="1800" err="1">
                <a:cs typeface="Arial"/>
              </a:rPr>
              <a:t>reinitialisation</a:t>
            </a:r>
            <a:r>
              <a:rPr lang="en-US" sz="1800">
                <a:cs typeface="Arial"/>
              </a:rPr>
              <a:t> is straightforward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5AEE55-CBC7-1F88-946B-A85B434563DC}"/>
              </a:ext>
            </a:extLst>
          </p:cNvPr>
          <p:cNvGrpSpPr/>
          <p:nvPr/>
        </p:nvGrpSpPr>
        <p:grpSpPr>
          <a:xfrm>
            <a:off x="2026721" y="2525280"/>
            <a:ext cx="5083807" cy="2451163"/>
            <a:chOff x="1402467" y="2331850"/>
            <a:chExt cx="5083807" cy="245116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63D92C-3597-28E0-2E30-51290C7ED291}"/>
                </a:ext>
              </a:extLst>
            </p:cNvPr>
            <p:cNvCxnSpPr/>
            <p:nvPr/>
          </p:nvCxnSpPr>
          <p:spPr>
            <a:xfrm flipH="1">
              <a:off x="1652954" y="2391507"/>
              <a:ext cx="17584" cy="2391506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D7D75E-7D07-C1B9-FB9E-25A771C5E4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1745" y="3631220"/>
              <a:ext cx="4756637" cy="1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A black symbols on a white background&#10;&#10;Description automatically generated">
              <a:extLst>
                <a:ext uri="{FF2B5EF4-FFF2-40B4-BE49-F238E27FC236}">
                  <a16:creationId xmlns:a16="http://schemas.microsoft.com/office/drawing/2014/main" id="{43E5A8AC-6555-A0F9-8820-FC72E28B8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01" t="25974" r="83410" b="24675"/>
            <a:stretch/>
          </p:blipFill>
          <p:spPr>
            <a:xfrm>
              <a:off x="1402467" y="2331850"/>
              <a:ext cx="175152" cy="348564"/>
            </a:xfrm>
            <a:prstGeom prst="rect">
              <a:avLst/>
            </a:prstGeom>
          </p:spPr>
        </p:pic>
        <p:pic>
          <p:nvPicPr>
            <p:cNvPr id="17" name="Picture 16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512FC754-F415-63F7-01FF-2D3D6678F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7" t="33105" r="57485" b="14516"/>
            <a:stretch/>
          </p:blipFill>
          <p:spPr>
            <a:xfrm>
              <a:off x="6231548" y="3712242"/>
              <a:ext cx="254726" cy="284376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A9109FCB-9E1A-8B69-1754-F9FBD7FAAF2F}"/>
              </a:ext>
            </a:extLst>
          </p:cNvPr>
          <p:cNvSpPr/>
          <p:nvPr/>
        </p:nvSpPr>
        <p:spPr>
          <a:xfrm>
            <a:off x="4495131" y="4043511"/>
            <a:ext cx="103607" cy="1025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B0727AE-2651-B617-C24A-C86B567EF0EE}"/>
              </a:ext>
            </a:extLst>
          </p:cNvPr>
          <p:cNvSpPr/>
          <p:nvPr/>
        </p:nvSpPr>
        <p:spPr>
          <a:xfrm>
            <a:off x="4800599" y="3631222"/>
            <a:ext cx="97665" cy="9968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E24D3D-AEB4-4940-1ED1-E8E29318180E}"/>
              </a:ext>
            </a:extLst>
          </p:cNvPr>
          <p:cNvSpPr txBox="1"/>
          <p:nvPr/>
        </p:nvSpPr>
        <p:spPr>
          <a:xfrm>
            <a:off x="1011115" y="1995854"/>
            <a:ext cx="5609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Identify points either side of the interface</a:t>
            </a:r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475E0C-799B-E5F7-45E7-63AA790D3F79}"/>
              </a:ext>
            </a:extLst>
          </p:cNvPr>
          <p:cNvCxnSpPr/>
          <p:nvPr/>
        </p:nvCxnSpPr>
        <p:spPr>
          <a:xfrm>
            <a:off x="3697165" y="2395904"/>
            <a:ext cx="1072662" cy="12045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1C11FB-E0F8-5386-341D-F13F6B5F093D}"/>
              </a:ext>
            </a:extLst>
          </p:cNvPr>
          <p:cNvCxnSpPr>
            <a:cxnSpLocks/>
          </p:cNvCxnSpPr>
          <p:nvPr/>
        </p:nvCxnSpPr>
        <p:spPr>
          <a:xfrm>
            <a:off x="3705956" y="2422281"/>
            <a:ext cx="747347" cy="1600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397169-65FC-D52A-62D1-2FAA0B2DC8CC}"/>
              </a:ext>
            </a:extLst>
          </p:cNvPr>
          <p:cNvGrpSpPr/>
          <p:nvPr/>
        </p:nvGrpSpPr>
        <p:grpSpPr>
          <a:xfrm>
            <a:off x="5241288" y="2005496"/>
            <a:ext cx="1130912" cy="350047"/>
            <a:chOff x="4819916" y="1554765"/>
            <a:chExt cx="1130912" cy="35004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EE1F7A9-7DD4-4276-8034-92589984D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33304" t="15441" r="61456" b="47382"/>
            <a:stretch/>
          </p:blipFill>
          <p:spPr>
            <a:xfrm>
              <a:off x="5295283" y="1627663"/>
              <a:ext cx="271447" cy="23175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6560B9-046C-F0C9-0AA3-26E674B8C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13753" t="16296" r="76398" b="48148"/>
            <a:stretch/>
          </p:blipFill>
          <p:spPr>
            <a:xfrm>
              <a:off x="4819916" y="1632863"/>
              <a:ext cx="510226" cy="221648"/>
            </a:xfrm>
            <a:prstGeom prst="rect">
              <a:avLst/>
            </a:prstGeom>
          </p:spPr>
        </p:pic>
        <p:pic>
          <p:nvPicPr>
            <p:cNvPr id="35" name="Picture 34" descr="A black and white text&#10;&#10;Description automatically generated">
              <a:extLst>
                <a:ext uri="{FF2B5EF4-FFF2-40B4-BE49-F238E27FC236}">
                  <a16:creationId xmlns:a16="http://schemas.microsoft.com/office/drawing/2014/main" id="{941FF4FB-28AB-5ACF-D6B6-AAA1AC1CD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39135" t="-281" r="52414" b="-5556"/>
            <a:stretch/>
          </p:blipFill>
          <p:spPr>
            <a:xfrm>
              <a:off x="5564456" y="1554765"/>
              <a:ext cx="386372" cy="350047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23B8E73-1151-50EE-4561-5A2D995FB77B}"/>
              </a:ext>
            </a:extLst>
          </p:cNvPr>
          <p:cNvSpPr txBox="1"/>
          <p:nvPr/>
        </p:nvSpPr>
        <p:spPr>
          <a:xfrm>
            <a:off x="321750" y="5258130"/>
            <a:ext cx="28838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Arial"/>
                <a:cs typeface="Arial"/>
              </a:rPr>
              <a:t>All other level set information is unnecessary</a:t>
            </a:r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DD6AB6-0D40-3F48-D41D-49C8A24F96EF}"/>
              </a:ext>
            </a:extLst>
          </p:cNvPr>
          <p:cNvCxnSpPr/>
          <p:nvPr/>
        </p:nvCxnSpPr>
        <p:spPr>
          <a:xfrm flipV="1">
            <a:off x="4848958" y="2483827"/>
            <a:ext cx="1142999" cy="1204545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A338321-24D3-D916-5154-B17E8B6E1894}"/>
              </a:ext>
            </a:extLst>
          </p:cNvPr>
          <p:cNvSpPr txBox="1"/>
          <p:nvPr/>
        </p:nvSpPr>
        <p:spPr>
          <a:xfrm>
            <a:off x="6814039" y="2171700"/>
            <a:ext cx="2242037" cy="12091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Arial"/>
                <a:cs typeface="Arial"/>
              </a:rPr>
              <a:t>For the positive value, replace    </a:t>
            </a:r>
          </a:p>
          <a:p>
            <a:pPr algn="ctr"/>
            <a:r>
              <a:rPr lang="en-GB">
                <a:latin typeface="Arial"/>
                <a:cs typeface="Arial"/>
              </a:rPr>
              <a:t>with a line of slope 1</a:t>
            </a:r>
          </a:p>
        </p:txBody>
      </p:sp>
      <p:pic>
        <p:nvPicPr>
          <p:cNvPr id="47" name="Picture 46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E959D3C1-1FD0-DB24-6BCE-50F6B7E89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1" t="25974" r="83410" b="24675"/>
          <a:stretch/>
        </p:blipFill>
        <p:spPr>
          <a:xfrm>
            <a:off x="8585783" y="2507696"/>
            <a:ext cx="175152" cy="34856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A80004-A0EF-4C70-CD34-6C23C26F54CC}"/>
              </a:ext>
            </a:extLst>
          </p:cNvPr>
          <p:cNvCxnSpPr>
            <a:cxnSpLocks/>
          </p:cNvCxnSpPr>
          <p:nvPr/>
        </p:nvCxnSpPr>
        <p:spPr>
          <a:xfrm flipH="1">
            <a:off x="5493726" y="2548305"/>
            <a:ext cx="1468314" cy="633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2BBFBF-354C-8683-6A52-64D7BC76E386}"/>
              </a:ext>
            </a:extLst>
          </p:cNvPr>
          <p:cNvCxnSpPr/>
          <p:nvPr/>
        </p:nvCxnSpPr>
        <p:spPr>
          <a:xfrm flipV="1">
            <a:off x="3392366" y="4078165"/>
            <a:ext cx="1142999" cy="1204545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A0E698E-1EC1-7AA5-D988-BC605526905A}"/>
              </a:ext>
            </a:extLst>
          </p:cNvPr>
          <p:cNvSpPr txBox="1"/>
          <p:nvPr/>
        </p:nvSpPr>
        <p:spPr>
          <a:xfrm>
            <a:off x="5383824" y="4680440"/>
            <a:ext cx="23563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Arial"/>
                <a:cs typeface="Arial"/>
              </a:rPr>
              <a:t>For the negative value, replace    </a:t>
            </a:r>
          </a:p>
          <a:p>
            <a:pPr algn="ctr"/>
            <a:r>
              <a:rPr lang="en-GB">
                <a:latin typeface="Arial"/>
                <a:cs typeface="Arial"/>
              </a:rPr>
              <a:t>with a line of slope -1</a:t>
            </a:r>
          </a:p>
        </p:txBody>
      </p:sp>
      <p:pic>
        <p:nvPicPr>
          <p:cNvPr id="55" name="Picture 54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C08E7CFC-0E4E-0FAB-41B0-411C9EA2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4401" t="25974" r="83410" b="24675"/>
          <a:stretch/>
        </p:blipFill>
        <p:spPr>
          <a:xfrm>
            <a:off x="7205160" y="5013176"/>
            <a:ext cx="175152" cy="348564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20FA9D9-EA99-D243-64AC-9F9CE3F9A06A}"/>
              </a:ext>
            </a:extLst>
          </p:cNvPr>
          <p:cNvCxnSpPr>
            <a:cxnSpLocks/>
          </p:cNvCxnSpPr>
          <p:nvPr/>
        </p:nvCxnSpPr>
        <p:spPr>
          <a:xfrm flipH="1" flipV="1">
            <a:off x="4028342" y="4678974"/>
            <a:ext cx="1547444" cy="3692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1B884E2-28A9-7B5C-E9A0-F0542C86719D}"/>
              </a:ext>
            </a:extLst>
          </p:cNvPr>
          <p:cNvSpPr/>
          <p:nvPr/>
        </p:nvSpPr>
        <p:spPr>
          <a:xfrm>
            <a:off x="2520475" y="2934618"/>
            <a:ext cx="4721289" cy="1992315"/>
          </a:xfrm>
          <a:custGeom>
            <a:avLst/>
            <a:gdLst>
              <a:gd name="connsiteX0" fmla="*/ 0 w 4721289"/>
              <a:gd name="connsiteY0" fmla="*/ 1441429 h 1992315"/>
              <a:gd name="connsiteX1" fmla="*/ 1380930 w 4721289"/>
              <a:gd name="connsiteY1" fmla="*/ 1963943 h 1992315"/>
              <a:gd name="connsiteX2" fmla="*/ 2397967 w 4721289"/>
              <a:gd name="connsiteY2" fmla="*/ 676318 h 1992315"/>
              <a:gd name="connsiteX3" fmla="*/ 3303036 w 4721289"/>
              <a:gd name="connsiteY3" fmla="*/ 23175 h 1992315"/>
              <a:gd name="connsiteX4" fmla="*/ 4273420 w 4721289"/>
              <a:gd name="connsiteY4" fmla="*/ 135143 h 1992315"/>
              <a:gd name="connsiteX5" fmla="*/ 4273420 w 4721289"/>
              <a:gd name="connsiteY5" fmla="*/ 135143 h 1992315"/>
              <a:gd name="connsiteX6" fmla="*/ 4721289 w 4721289"/>
              <a:gd name="connsiteY6" fmla="*/ 293763 h 199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1289" h="1992315">
                <a:moveTo>
                  <a:pt x="0" y="1441429"/>
                </a:moveTo>
                <a:cubicBezTo>
                  <a:pt x="490634" y="1766445"/>
                  <a:pt x="981269" y="2091462"/>
                  <a:pt x="1380930" y="1963943"/>
                </a:cubicBezTo>
                <a:cubicBezTo>
                  <a:pt x="1780591" y="1836425"/>
                  <a:pt x="2077616" y="999779"/>
                  <a:pt x="2397967" y="676318"/>
                </a:cubicBezTo>
                <a:cubicBezTo>
                  <a:pt x="2718318" y="352857"/>
                  <a:pt x="2990461" y="113371"/>
                  <a:pt x="3303036" y="23175"/>
                </a:cubicBezTo>
                <a:cubicBezTo>
                  <a:pt x="3615612" y="-67021"/>
                  <a:pt x="4273420" y="135143"/>
                  <a:pt x="4273420" y="135143"/>
                </a:cubicBezTo>
                <a:lnTo>
                  <a:pt x="4273420" y="135143"/>
                </a:lnTo>
                <a:cubicBezTo>
                  <a:pt x="4348065" y="161580"/>
                  <a:pt x="4601546" y="247110"/>
                  <a:pt x="4721289" y="293763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CE853E6-ADCD-81D6-4EC7-BB7AE4A78B3D}"/>
              </a:ext>
            </a:extLst>
          </p:cNvPr>
          <p:cNvSpPr/>
          <p:nvPr/>
        </p:nvSpPr>
        <p:spPr>
          <a:xfrm>
            <a:off x="2514779" y="2933571"/>
            <a:ext cx="4721289" cy="1992315"/>
          </a:xfrm>
          <a:custGeom>
            <a:avLst/>
            <a:gdLst>
              <a:gd name="connsiteX0" fmla="*/ 0 w 4721289"/>
              <a:gd name="connsiteY0" fmla="*/ 1441429 h 1992315"/>
              <a:gd name="connsiteX1" fmla="*/ 1380930 w 4721289"/>
              <a:gd name="connsiteY1" fmla="*/ 1963943 h 1992315"/>
              <a:gd name="connsiteX2" fmla="*/ 2397967 w 4721289"/>
              <a:gd name="connsiteY2" fmla="*/ 676318 h 1992315"/>
              <a:gd name="connsiteX3" fmla="*/ 3303036 w 4721289"/>
              <a:gd name="connsiteY3" fmla="*/ 23175 h 1992315"/>
              <a:gd name="connsiteX4" fmla="*/ 4273420 w 4721289"/>
              <a:gd name="connsiteY4" fmla="*/ 135143 h 1992315"/>
              <a:gd name="connsiteX5" fmla="*/ 4273420 w 4721289"/>
              <a:gd name="connsiteY5" fmla="*/ 135143 h 1992315"/>
              <a:gd name="connsiteX6" fmla="*/ 4721289 w 4721289"/>
              <a:gd name="connsiteY6" fmla="*/ 293763 h 199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1289" h="1992315">
                <a:moveTo>
                  <a:pt x="0" y="1441429"/>
                </a:moveTo>
                <a:cubicBezTo>
                  <a:pt x="490634" y="1766445"/>
                  <a:pt x="981269" y="2091462"/>
                  <a:pt x="1380930" y="1963943"/>
                </a:cubicBezTo>
                <a:cubicBezTo>
                  <a:pt x="1780591" y="1836425"/>
                  <a:pt x="2077616" y="999779"/>
                  <a:pt x="2397967" y="676318"/>
                </a:cubicBezTo>
                <a:cubicBezTo>
                  <a:pt x="2718318" y="352857"/>
                  <a:pt x="2990461" y="113371"/>
                  <a:pt x="3303036" y="23175"/>
                </a:cubicBezTo>
                <a:cubicBezTo>
                  <a:pt x="3615612" y="-67021"/>
                  <a:pt x="4273420" y="135143"/>
                  <a:pt x="4273420" y="135143"/>
                </a:cubicBezTo>
                <a:lnTo>
                  <a:pt x="4273420" y="135143"/>
                </a:lnTo>
                <a:cubicBezTo>
                  <a:pt x="4348065" y="161580"/>
                  <a:pt x="4601546" y="247110"/>
                  <a:pt x="4721289" y="29376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96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37" grpId="0"/>
      <p:bldP spid="40" grpId="0"/>
      <p:bldP spid="53" grpId="0"/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Reinitialisation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29532"/>
            <a:ext cx="43735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Conceptually, not a lot changes as we move beyond 1D</a:t>
            </a:r>
            <a:endParaRPr lang="en-US"/>
          </a:p>
          <a:p>
            <a:r>
              <a:rPr lang="en-US" sz="1800">
                <a:cs typeface="Arial"/>
              </a:rPr>
              <a:t>We are still solving </a:t>
            </a:r>
          </a:p>
          <a:p>
            <a:r>
              <a:rPr lang="en-US" sz="1800">
                <a:cs typeface="Arial"/>
              </a:rPr>
              <a:t>We just need a more complex algorithm than drawing a straight line</a:t>
            </a:r>
          </a:p>
          <a:p>
            <a:r>
              <a:rPr lang="en-US" sz="1800">
                <a:cs typeface="Arial"/>
              </a:rPr>
              <a:t>We still have fixed points adjacent to the interface though (only shown on one side of the interface in 2D)</a:t>
            </a:r>
          </a:p>
          <a:p>
            <a:r>
              <a:rPr lang="en-US" sz="1800">
                <a:cs typeface="Arial"/>
              </a:rPr>
              <a:t>And the rest of the data is still unnecessary for </a:t>
            </a:r>
            <a:r>
              <a:rPr lang="en-US" sz="1800" err="1">
                <a:cs typeface="Arial"/>
              </a:rPr>
              <a:t>reinitialisation</a:t>
            </a:r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Effectively we are solving two steady-state problems with Dirichlet boundary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E4F3F-2D13-BE79-50F6-5541DA5F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1932" y="2243002"/>
            <a:ext cx="1101213" cy="35426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2F4909-5EF3-672B-E064-6C10F74D38AE}"/>
              </a:ext>
            </a:extLst>
          </p:cNvPr>
          <p:cNvCxnSpPr/>
          <p:nvPr/>
        </p:nvCxnSpPr>
        <p:spPr>
          <a:xfrm flipH="1">
            <a:off x="5514624" y="1749832"/>
            <a:ext cx="10716" cy="1590251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74A36F-233A-CCC7-BCA5-540E341B1E30}"/>
              </a:ext>
            </a:extLst>
          </p:cNvPr>
          <p:cNvCxnSpPr>
            <a:cxnSpLocks/>
          </p:cNvCxnSpPr>
          <p:nvPr/>
        </p:nvCxnSpPr>
        <p:spPr>
          <a:xfrm flipH="1" flipV="1">
            <a:off x="5519981" y="2574189"/>
            <a:ext cx="2898733" cy="1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A6B0723C-E925-1685-A0DA-D779DC89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1" t="25974" r="83410" b="24675"/>
          <a:stretch/>
        </p:blipFill>
        <p:spPr>
          <a:xfrm>
            <a:off x="5361975" y="1710163"/>
            <a:ext cx="106739" cy="231780"/>
          </a:xfrm>
          <a:prstGeom prst="rect">
            <a:avLst/>
          </a:prstGeom>
        </p:spPr>
      </p:pic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44CE5C1-9236-FFC2-2845-DE99925E0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27" t="33105" r="57485" b="14516"/>
          <a:stretch/>
        </p:blipFill>
        <p:spPr>
          <a:xfrm>
            <a:off x="8304856" y="2628065"/>
            <a:ext cx="155232" cy="18909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FB7D34F-22AD-BD46-7833-CACB1DB7EC24}"/>
              </a:ext>
            </a:extLst>
          </p:cNvPr>
          <p:cNvSpPr/>
          <p:nvPr/>
        </p:nvSpPr>
        <p:spPr>
          <a:xfrm>
            <a:off x="6866244" y="2719723"/>
            <a:ext cx="63139" cy="681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853141-7E22-E912-3E5D-23B2CCCF3D15}"/>
              </a:ext>
            </a:extLst>
          </p:cNvPr>
          <p:cNvSpPr/>
          <p:nvPr/>
        </p:nvSpPr>
        <p:spPr>
          <a:xfrm>
            <a:off x="7052399" y="2445568"/>
            <a:ext cx="59518" cy="6628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 comparison of cells and extrapolated cells&#10;&#10;Description automatically generated">
            <a:extLst>
              <a:ext uri="{FF2B5EF4-FFF2-40B4-BE49-F238E27FC236}">
                <a16:creationId xmlns:a16="http://schemas.microsoft.com/office/drawing/2014/main" id="{3984C89C-4C92-B245-08C5-68A71B919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8" r="52547" b="30906"/>
          <a:stretch/>
        </p:blipFill>
        <p:spPr>
          <a:xfrm>
            <a:off x="5953816" y="3485967"/>
            <a:ext cx="2578025" cy="255311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CD7ED1-E74D-C9F8-618B-2DB428162C24}"/>
              </a:ext>
            </a:extLst>
          </p:cNvPr>
          <p:cNvCxnSpPr/>
          <p:nvPr/>
        </p:nvCxnSpPr>
        <p:spPr>
          <a:xfrm flipV="1">
            <a:off x="5090746" y="2664070"/>
            <a:ext cx="1749669" cy="129246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041D14-EC16-4B89-4BF3-9E4543716A09}"/>
              </a:ext>
            </a:extLst>
          </p:cNvPr>
          <p:cNvCxnSpPr>
            <a:cxnSpLocks/>
          </p:cNvCxnSpPr>
          <p:nvPr/>
        </p:nvCxnSpPr>
        <p:spPr>
          <a:xfrm>
            <a:off x="5073161" y="3956539"/>
            <a:ext cx="1547445" cy="290145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2D63BE9-79D3-63A4-B974-A000840410A5}"/>
              </a:ext>
            </a:extLst>
          </p:cNvPr>
          <p:cNvSpPr/>
          <p:nvPr/>
        </p:nvSpPr>
        <p:spPr>
          <a:xfrm>
            <a:off x="5605936" y="1926937"/>
            <a:ext cx="3081931" cy="1323831"/>
          </a:xfrm>
          <a:custGeom>
            <a:avLst/>
            <a:gdLst>
              <a:gd name="connsiteX0" fmla="*/ 0 w 4721289"/>
              <a:gd name="connsiteY0" fmla="*/ 1441429 h 1992315"/>
              <a:gd name="connsiteX1" fmla="*/ 1380930 w 4721289"/>
              <a:gd name="connsiteY1" fmla="*/ 1963943 h 1992315"/>
              <a:gd name="connsiteX2" fmla="*/ 2397967 w 4721289"/>
              <a:gd name="connsiteY2" fmla="*/ 676318 h 1992315"/>
              <a:gd name="connsiteX3" fmla="*/ 3303036 w 4721289"/>
              <a:gd name="connsiteY3" fmla="*/ 23175 h 1992315"/>
              <a:gd name="connsiteX4" fmla="*/ 4273420 w 4721289"/>
              <a:gd name="connsiteY4" fmla="*/ 135143 h 1992315"/>
              <a:gd name="connsiteX5" fmla="*/ 4273420 w 4721289"/>
              <a:gd name="connsiteY5" fmla="*/ 135143 h 1992315"/>
              <a:gd name="connsiteX6" fmla="*/ 4721289 w 4721289"/>
              <a:gd name="connsiteY6" fmla="*/ 293763 h 199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1289" h="1992315">
                <a:moveTo>
                  <a:pt x="0" y="1441429"/>
                </a:moveTo>
                <a:cubicBezTo>
                  <a:pt x="490634" y="1766445"/>
                  <a:pt x="981269" y="2091462"/>
                  <a:pt x="1380930" y="1963943"/>
                </a:cubicBezTo>
                <a:cubicBezTo>
                  <a:pt x="1780591" y="1836425"/>
                  <a:pt x="2077616" y="999779"/>
                  <a:pt x="2397967" y="676318"/>
                </a:cubicBezTo>
                <a:cubicBezTo>
                  <a:pt x="2718318" y="352857"/>
                  <a:pt x="2990461" y="113371"/>
                  <a:pt x="3303036" y="23175"/>
                </a:cubicBezTo>
                <a:cubicBezTo>
                  <a:pt x="3615612" y="-67021"/>
                  <a:pt x="4273420" y="135143"/>
                  <a:pt x="4273420" y="135143"/>
                </a:cubicBezTo>
                <a:lnTo>
                  <a:pt x="4273420" y="135143"/>
                </a:lnTo>
                <a:cubicBezTo>
                  <a:pt x="4348065" y="161580"/>
                  <a:pt x="4601546" y="247110"/>
                  <a:pt x="4721289" y="29376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183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Eikonal</a:t>
            </a:r>
            <a:r>
              <a:rPr lang="en-US">
                <a:cs typeface="Arial"/>
              </a:rPr>
              <a:t> equation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 err="1">
                <a:cs typeface="Arial"/>
              </a:rPr>
              <a:t>Reinitialisation</a:t>
            </a:r>
            <a:r>
              <a:rPr lang="en-US" sz="1800">
                <a:cs typeface="Arial"/>
              </a:rPr>
              <a:t> involves solving,                  which is part of a class of equations known as </a:t>
            </a:r>
            <a:r>
              <a:rPr lang="en-US" sz="1800" b="1" err="1">
                <a:cs typeface="Arial"/>
              </a:rPr>
              <a:t>Eikonal</a:t>
            </a:r>
            <a:r>
              <a:rPr lang="en-US" sz="1800" b="1">
                <a:cs typeface="Arial"/>
              </a:rPr>
              <a:t> equations</a:t>
            </a:r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They also have applications in describing electromagnetic beam attenuation and image reconstruction</a:t>
            </a:r>
            <a:endParaRPr lang="en-US" sz="1800" b="1">
              <a:cs typeface="Arial"/>
            </a:endParaRPr>
          </a:p>
          <a:p>
            <a:r>
              <a:rPr lang="en-US" sz="1800">
                <a:cs typeface="Arial"/>
              </a:rPr>
              <a:t>The </a:t>
            </a:r>
            <a:r>
              <a:rPr lang="en-US" sz="1800" err="1">
                <a:cs typeface="Arial"/>
              </a:rPr>
              <a:t>Eikonal</a:t>
            </a:r>
            <a:r>
              <a:rPr lang="en-US" sz="1800">
                <a:cs typeface="Arial"/>
              </a:rPr>
              <a:t> equation is an example of a </a:t>
            </a:r>
            <a:r>
              <a:rPr lang="en-US" sz="1800" b="1">
                <a:cs typeface="Arial"/>
              </a:rPr>
              <a:t>steady-state hyperbolic equation</a:t>
            </a:r>
            <a:r>
              <a:rPr lang="en-US" sz="1800">
                <a:cs typeface="Arial"/>
              </a:rPr>
              <a:t>, for level set equations, information propagates out from the boundary with speed 1</a:t>
            </a:r>
          </a:p>
          <a:p>
            <a:r>
              <a:rPr lang="en-US" sz="1800">
                <a:cs typeface="Arial"/>
              </a:rPr>
              <a:t>Using naive numerical techniques would require every solution to evolve the propagation of the information from the boundary across the computational domain</a:t>
            </a:r>
          </a:p>
          <a:p>
            <a:r>
              <a:rPr lang="en-US" sz="1800">
                <a:cs typeface="Arial"/>
              </a:rPr>
              <a:t>This would be an expensive iterative procedure, there could be the same number of steps as there are cells in the domain</a:t>
            </a:r>
          </a:p>
          <a:p>
            <a:r>
              <a:rPr lang="en-US" sz="1800">
                <a:cs typeface="Arial"/>
              </a:rPr>
              <a:t>Because we may need to </a:t>
            </a:r>
            <a:r>
              <a:rPr lang="en-US" sz="1800" err="1">
                <a:cs typeface="Arial"/>
              </a:rPr>
              <a:t>reinitialise</a:t>
            </a:r>
            <a:r>
              <a:rPr lang="en-US" sz="1800">
                <a:cs typeface="Arial"/>
              </a:rPr>
              <a:t> frequently, we may need something better</a:t>
            </a:r>
          </a:p>
          <a:p>
            <a:endParaRPr lang="en-US" sz="180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E4F3F-2D13-BE79-50F6-5541DA5F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67944" y="1562563"/>
            <a:ext cx="1101213" cy="3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63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Iterative </a:t>
            </a:r>
            <a:r>
              <a:rPr lang="en-US" err="1">
                <a:cs typeface="Arial"/>
              </a:rPr>
              <a:t>reinitialisation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Although it is not efficient, iterative </a:t>
            </a:r>
            <a:r>
              <a:rPr lang="en-US" sz="1800" err="1">
                <a:cs typeface="Arial"/>
              </a:rPr>
              <a:t>reinitialisation</a:t>
            </a:r>
            <a:r>
              <a:rPr lang="en-US" sz="1800">
                <a:cs typeface="Arial"/>
              </a:rPr>
              <a:t> is fairly straightforward, and can be made to work with the algorithms we have already implemented</a:t>
            </a:r>
          </a:p>
          <a:p>
            <a:r>
              <a:rPr lang="en-US" sz="1800">
                <a:cs typeface="Arial"/>
              </a:rPr>
              <a:t>The idea is to consider the solution process to the </a:t>
            </a:r>
            <a:r>
              <a:rPr lang="en-US" sz="1800" err="1">
                <a:cs typeface="Arial"/>
              </a:rPr>
              <a:t>Eikonal</a:t>
            </a:r>
            <a:r>
              <a:rPr lang="en-US" sz="1800">
                <a:cs typeface="Arial"/>
              </a:rPr>
              <a:t> equation as </a:t>
            </a:r>
            <a:r>
              <a:rPr lang="en-US" sz="1800" b="1">
                <a:cs typeface="Arial"/>
              </a:rPr>
              <a:t>evolving a solution to a steady state</a:t>
            </a:r>
          </a:p>
          <a:p>
            <a:r>
              <a:rPr lang="en-US" sz="1800">
                <a:cs typeface="Arial"/>
              </a:rPr>
              <a:t>We introduce a </a:t>
            </a:r>
            <a:r>
              <a:rPr lang="en-US" sz="1800" b="1">
                <a:cs typeface="Arial"/>
              </a:rPr>
              <a:t>fictitious time </a:t>
            </a:r>
            <a:r>
              <a:rPr lang="en-US" sz="1800">
                <a:cs typeface="Arial"/>
              </a:rPr>
              <a:t>variable,    , to construct a PDE</a:t>
            </a:r>
          </a:p>
          <a:p>
            <a:pPr marL="0" indent="0">
              <a:buNone/>
            </a:pPr>
            <a:br>
              <a:rPr lang="en-US" sz="1800">
                <a:cs typeface="Arial"/>
              </a:rPr>
            </a:br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Provided that the slopes of    are always calculated in the </a:t>
            </a:r>
            <a:r>
              <a:rPr lang="en-US" sz="1800" b="1">
                <a:cs typeface="Arial"/>
              </a:rPr>
              <a:t>upwind direction</a:t>
            </a:r>
            <a:r>
              <a:rPr lang="en-US" sz="1800">
                <a:cs typeface="Arial"/>
              </a:rPr>
              <a:t> (closer to the interface) then this equation will evolve to steady state</a:t>
            </a:r>
          </a:p>
          <a:p>
            <a:r>
              <a:rPr lang="en-US" sz="1800">
                <a:cs typeface="Arial"/>
              </a:rPr>
              <a:t>At steady state, we have                 , hence we are satisfying the </a:t>
            </a:r>
            <a:r>
              <a:rPr lang="en-US" sz="1800" err="1">
                <a:cs typeface="Arial"/>
              </a:rPr>
              <a:t>Eikonal</a:t>
            </a:r>
            <a:r>
              <a:rPr lang="en-US" sz="1800">
                <a:cs typeface="Arial"/>
              </a:rPr>
              <a:t> equation</a:t>
            </a:r>
          </a:p>
          <a:p>
            <a:pPr marL="0" indent="0">
              <a:buNone/>
            </a:pPr>
            <a:endParaRPr lang="en-US" sz="180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0DFA6-7CD9-AB66-A720-A1F5E432E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9355" r="-3226" b="-7996"/>
          <a:stretch/>
        </p:blipFill>
        <p:spPr>
          <a:xfrm>
            <a:off x="4916391" y="3068970"/>
            <a:ext cx="231673" cy="360030"/>
          </a:xfrm>
          <a:prstGeom prst="rect">
            <a:avLst/>
          </a:prstGeom>
        </p:spPr>
      </p:pic>
      <p:pic>
        <p:nvPicPr>
          <p:cNvPr id="6" name="Picture 5" descr="A group of symbols on a white background&#10;&#10;Description automatically generated">
            <a:extLst>
              <a:ext uri="{FF2B5EF4-FFF2-40B4-BE49-F238E27FC236}">
                <a16:creationId xmlns:a16="http://schemas.microsoft.com/office/drawing/2014/main" id="{82689FCB-E687-D679-B584-4D1931DA2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24" y="3486250"/>
            <a:ext cx="3385038" cy="747142"/>
          </a:xfrm>
          <a:prstGeom prst="rect">
            <a:avLst/>
          </a:prstGeom>
        </p:spPr>
      </p:pic>
      <p:pic>
        <p:nvPicPr>
          <p:cNvPr id="8" name="Picture 7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5F297C9D-5A1B-3566-C24E-52FCF4A3C3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4401" t="25974" r="83410" b="24675"/>
          <a:stretch/>
        </p:blipFill>
        <p:spPr>
          <a:xfrm>
            <a:off x="3635896" y="4331492"/>
            <a:ext cx="192042" cy="382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48AD7B-1B9F-FE05-B3E0-24251EC982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1769" r="-935" b="1754"/>
          <a:stretch/>
        </p:blipFill>
        <p:spPr>
          <a:xfrm>
            <a:off x="3419872" y="5043970"/>
            <a:ext cx="951788" cy="4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3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Explicit and implicit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cs typeface="Arial"/>
              </a:rPr>
              <a:t>For numerical methods involving material interfaces, there are two classes of method – </a:t>
            </a:r>
            <a:r>
              <a:rPr lang="en-US" sz="1800" b="1">
                <a:cs typeface="Arial"/>
              </a:rPr>
              <a:t>explicit </a:t>
            </a:r>
            <a:r>
              <a:rPr lang="en-US" sz="1800">
                <a:cs typeface="Arial"/>
              </a:rPr>
              <a:t>or </a:t>
            </a:r>
            <a:r>
              <a:rPr lang="en-US" sz="1800" b="1">
                <a:cs typeface="Arial"/>
              </a:rPr>
              <a:t>implicit</a:t>
            </a:r>
            <a:r>
              <a:rPr lang="en-US" sz="1800">
                <a:cs typeface="Arial"/>
              </a:rPr>
              <a:t> boundary representation</a:t>
            </a:r>
          </a:p>
          <a:p>
            <a:r>
              <a:rPr lang="en-US" sz="1800" b="1">
                <a:cs typeface="Arial"/>
              </a:rPr>
              <a:t>Explicit boundaries:</a:t>
            </a:r>
            <a:endParaRPr lang="en-US" sz="1800">
              <a:cs typeface="Arial"/>
            </a:endParaRPr>
          </a:p>
          <a:p>
            <a:pPr marL="537845" lvl="1">
              <a:buFont typeface="Courier New"/>
              <a:buChar char="o"/>
            </a:pPr>
            <a:r>
              <a:rPr lang="en-US" sz="1800">
                <a:cs typeface="Arial"/>
              </a:rPr>
              <a:t>You always know exactly where your boundary is</a:t>
            </a:r>
          </a:p>
          <a:p>
            <a:pPr marL="537845" lvl="1">
              <a:buFont typeface="Courier New"/>
              <a:buChar char="o"/>
            </a:pPr>
            <a:r>
              <a:rPr lang="en-US" sz="1800">
                <a:cs typeface="Arial"/>
              </a:rPr>
              <a:t>In some ways, the edge of the computational domain is an explicit boundary, to which you must apply boundary conditions</a:t>
            </a:r>
          </a:p>
          <a:p>
            <a:pPr>
              <a:buFont typeface="Arial"/>
              <a:buChar char="•"/>
            </a:pPr>
            <a:r>
              <a:rPr lang="en-US" sz="1800" b="1">
                <a:cs typeface="Arial"/>
              </a:rPr>
              <a:t>Implicit boundaries:</a:t>
            </a:r>
            <a:endParaRPr lang="en-US" sz="1800">
              <a:cs typeface="Arial"/>
            </a:endParaRPr>
          </a:p>
          <a:p>
            <a:pPr marL="537845" lvl="1">
              <a:buFont typeface="Courier New"/>
              <a:buChar char="o"/>
            </a:pPr>
            <a:r>
              <a:rPr lang="en-US" sz="1800">
                <a:cs typeface="Arial"/>
              </a:rPr>
              <a:t>You don't know precisely where your boundary is, but you do know which side of the boundary you are on</a:t>
            </a:r>
          </a:p>
          <a:p>
            <a:pPr marL="537845" lvl="1">
              <a:buFont typeface="Courier New"/>
              <a:buChar char="o"/>
            </a:pPr>
            <a:r>
              <a:rPr lang="en-US" sz="1800">
                <a:cs typeface="Arial"/>
              </a:rPr>
              <a:t>In some ways, the discontinuities in Euler equation solutions are implicitly defined (ignoring the smearing)</a:t>
            </a:r>
            <a:endParaRPr lang="en-US" sz="1800" b="1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3051972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035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Iterative </a:t>
            </a:r>
            <a:r>
              <a:rPr lang="en-US" err="1">
                <a:cs typeface="Arial"/>
              </a:rPr>
              <a:t>reinitialisation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432816"/>
            <a:ext cx="8374063" cy="1080187"/>
          </a:xfrm>
        </p:spPr>
        <p:txBody>
          <a:bodyPr/>
          <a:lstStyle/>
          <a:p>
            <a:endParaRPr lang="en-US" sz="1800">
              <a:cs typeface="Arial"/>
            </a:endParaRPr>
          </a:p>
          <a:p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Choosing the upwind direction for the derivatives is fairly straightforward</a:t>
            </a:r>
            <a:endParaRPr lang="en-US">
              <a:cs typeface="Arial"/>
            </a:endParaRPr>
          </a:p>
          <a:p>
            <a:r>
              <a:rPr lang="en-US" sz="1800">
                <a:cs typeface="Arial"/>
              </a:rPr>
              <a:t>Firstly, we can use first order derivatives, since we are aiming for a linear solution</a:t>
            </a:r>
          </a:p>
          <a:p>
            <a:r>
              <a:rPr lang="en-US" sz="1800">
                <a:cs typeface="Arial"/>
              </a:rPr>
              <a:t>Secondly, the sign of the derivative tells us which direction upwind actually is</a:t>
            </a:r>
          </a:p>
          <a:p>
            <a:r>
              <a:rPr lang="en-US" sz="1800">
                <a:cs typeface="Arial"/>
              </a:rPr>
              <a:t>For example, if                               then we should use,      otherwise we use</a:t>
            </a:r>
          </a:p>
          <a:p>
            <a:pPr marL="0" indent="0">
              <a:buNone/>
            </a:pPr>
            <a:br>
              <a:rPr lang="en-US">
                <a:cs typeface="Arial"/>
              </a:rPr>
            </a:br>
            <a:endParaRPr lang="en-US">
              <a:cs typeface="Arial"/>
            </a:endParaRPr>
          </a:p>
          <a:p>
            <a:r>
              <a:rPr lang="en-US" sz="1800">
                <a:cs typeface="Arial"/>
              </a:rPr>
              <a:t>This assumes that the derivative has the same sign in both directions; see </a:t>
            </a:r>
            <a:r>
              <a:rPr lang="en-US" sz="1800" err="1">
                <a:cs typeface="Arial"/>
              </a:rPr>
              <a:t>Fedkiw</a:t>
            </a:r>
            <a:r>
              <a:rPr lang="en-US" sz="1800">
                <a:cs typeface="Arial"/>
              </a:rPr>
              <a:t> et al. for limiting cases</a:t>
            </a:r>
          </a:p>
        </p:txBody>
      </p:sp>
      <p:pic>
        <p:nvPicPr>
          <p:cNvPr id="6" name="Picture 5" descr="A group of symbols on a white background&#10;&#10;Description automatically generated">
            <a:extLst>
              <a:ext uri="{FF2B5EF4-FFF2-40B4-BE49-F238E27FC236}">
                <a16:creationId xmlns:a16="http://schemas.microsoft.com/office/drawing/2014/main" id="{82689FCB-E687-D679-B584-4D1931DA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7" y="1428850"/>
            <a:ext cx="3385038" cy="747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C4806-DDA1-1B96-F04B-78DCF072EB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818" r="-455" b="3699"/>
          <a:stretch/>
        </p:blipFill>
        <p:spPr>
          <a:xfrm>
            <a:off x="2410557" y="3922469"/>
            <a:ext cx="1843378" cy="514643"/>
          </a:xfrm>
          <a:prstGeom prst="rect">
            <a:avLst/>
          </a:prstGeom>
        </p:spPr>
      </p:pic>
      <p:pic>
        <p:nvPicPr>
          <p:cNvPr id="7" name="Picture 6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22F35576-6631-1F12-692D-5BA09E6EB13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72200" y="4062412"/>
            <a:ext cx="353159" cy="333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28F723-63BF-15A2-6C1F-84D81D5FA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456" y="4534572"/>
            <a:ext cx="6710231" cy="808018"/>
          </a:xfrm>
          <a:prstGeom prst="rect">
            <a:avLst/>
          </a:prstGeom>
        </p:spPr>
      </p:pic>
      <p:pic>
        <p:nvPicPr>
          <p:cNvPr id="12" name="Picture 11" descr="Symbols of mathematical symbols on a white background&#10;&#10;Description automatically generated">
            <a:extLst>
              <a:ext uri="{FF2B5EF4-FFF2-40B4-BE49-F238E27FC236}">
                <a16:creationId xmlns:a16="http://schemas.microsoft.com/office/drawing/2014/main" id="{BDB52F5D-EC23-A416-309A-1DD6A22140A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27100" y="4099047"/>
            <a:ext cx="316524" cy="2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31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Why use iterative </a:t>
            </a:r>
            <a:r>
              <a:rPr lang="en-US" err="1">
                <a:cs typeface="Arial"/>
              </a:rPr>
              <a:t>reinitialisation</a:t>
            </a:r>
            <a:r>
              <a:rPr lang="en-US">
                <a:cs typeface="Arial"/>
              </a:rPr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Full iterative </a:t>
            </a:r>
            <a:r>
              <a:rPr lang="en-US" sz="1800" err="1">
                <a:cs typeface="Arial"/>
              </a:rPr>
              <a:t>reinitialisation</a:t>
            </a:r>
            <a:r>
              <a:rPr lang="en-US" sz="1800">
                <a:cs typeface="Arial"/>
              </a:rPr>
              <a:t> is expensive; however it can still be used operationally for </a:t>
            </a:r>
            <a:r>
              <a:rPr lang="en-US" sz="1800" err="1">
                <a:cs typeface="Arial"/>
              </a:rPr>
              <a:t>multiphysics</a:t>
            </a:r>
          </a:p>
          <a:p>
            <a:r>
              <a:rPr lang="en-US" sz="1800">
                <a:cs typeface="Arial"/>
              </a:rPr>
              <a:t>Recall, we don't actually care about what the level set function looks like everywhere, all we need is to make sure it continues to look good (obey the </a:t>
            </a:r>
            <a:r>
              <a:rPr lang="en-US" sz="1800" err="1">
                <a:cs typeface="Arial"/>
              </a:rPr>
              <a:t>Eikonal</a:t>
            </a:r>
            <a:r>
              <a:rPr lang="en-US" sz="1800">
                <a:cs typeface="Arial"/>
              </a:rPr>
              <a:t> equation) close to the interface</a:t>
            </a:r>
          </a:p>
          <a:p>
            <a:r>
              <a:rPr lang="en-US" sz="1800">
                <a:cs typeface="Arial"/>
              </a:rPr>
              <a:t>This will ensure the evolution of the level set function is accurate close to the interface</a:t>
            </a:r>
          </a:p>
          <a:p>
            <a:r>
              <a:rPr lang="en-US" sz="1800">
                <a:cs typeface="Arial"/>
              </a:rPr>
              <a:t>If it is </a:t>
            </a:r>
            <a:r>
              <a:rPr lang="en-US" sz="1800" err="1">
                <a:cs typeface="Arial"/>
              </a:rPr>
              <a:t>innacurate</a:t>
            </a:r>
            <a:r>
              <a:rPr lang="en-US" sz="1800">
                <a:cs typeface="Arial"/>
              </a:rPr>
              <a:t> elsewhere, then we don't mind, future </a:t>
            </a:r>
            <a:r>
              <a:rPr lang="en-US" sz="1800" err="1">
                <a:cs typeface="Arial"/>
              </a:rPr>
              <a:t>reinitialisation</a:t>
            </a:r>
            <a:r>
              <a:rPr lang="en-US" sz="1800">
                <a:cs typeface="Arial"/>
              </a:rPr>
              <a:t> would take care of this if it gets close to the interface (providing no new interfaces are created...)</a:t>
            </a:r>
          </a:p>
          <a:p>
            <a:r>
              <a:rPr lang="en-US" sz="1800">
                <a:cs typeface="Arial"/>
              </a:rPr>
              <a:t>Because the information is </a:t>
            </a:r>
            <a:r>
              <a:rPr lang="en-US" sz="1800" b="1">
                <a:cs typeface="Arial"/>
              </a:rPr>
              <a:t>propagated outwards from the interface</a:t>
            </a:r>
            <a:r>
              <a:rPr lang="en-US" sz="1800">
                <a:cs typeface="Arial"/>
              </a:rPr>
              <a:t>, then we achieve this relatively quickly – </a:t>
            </a:r>
            <a:r>
              <a:rPr lang="en-US" sz="1800" err="1">
                <a:cs typeface="Arial"/>
              </a:rPr>
              <a:t>Fedkiw</a:t>
            </a:r>
            <a:r>
              <a:rPr lang="en-US" sz="1800">
                <a:cs typeface="Arial"/>
              </a:rPr>
              <a:t> et al. say about 10 iterations is sufficient</a:t>
            </a:r>
          </a:p>
          <a:p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216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CBF3-CCD2-BF58-1BED-3823E7E3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Iterative </a:t>
            </a:r>
            <a:r>
              <a:rPr lang="en-GB" err="1">
                <a:cs typeface="Arial"/>
              </a:rPr>
              <a:t>reinitialisation</a:t>
            </a:r>
            <a:r>
              <a:rPr lang="en-GB">
                <a:cs typeface="Arial"/>
              </a:rPr>
              <a:t> example</a:t>
            </a:r>
            <a:endParaRPr lang="en-GB"/>
          </a:p>
        </p:txBody>
      </p:sp>
      <p:pic>
        <p:nvPicPr>
          <p:cNvPr id="4" name="Content Placeholder 3" descr="A graph of a function&#10;&#10;Description automatically generated">
            <a:extLst>
              <a:ext uri="{FF2B5EF4-FFF2-40B4-BE49-F238E27FC236}">
                <a16:creationId xmlns:a16="http://schemas.microsoft.com/office/drawing/2014/main" id="{3B45A513-7DFE-21C7-936A-32B0925AA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269" y="1482115"/>
            <a:ext cx="5556737" cy="4440115"/>
          </a:xfrm>
        </p:spPr>
      </p:pic>
    </p:spTree>
    <p:extLst>
      <p:ext uri="{BB962C8B-B14F-4D97-AF65-F5344CB8AC3E}">
        <p14:creationId xmlns:p14="http://schemas.microsoft.com/office/powerpoint/2010/main" val="41195959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Efficient </a:t>
            </a:r>
            <a:r>
              <a:rPr lang="en-US" err="1">
                <a:cs typeface="Arial"/>
              </a:rPr>
              <a:t>reinitialisation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Fortunately, there are plenty of more efficient </a:t>
            </a:r>
            <a:r>
              <a:rPr lang="en-US" sz="1800" err="1">
                <a:cs typeface="Arial"/>
              </a:rPr>
              <a:t>reinitialisation</a:t>
            </a:r>
            <a:r>
              <a:rPr lang="en-US" sz="1800">
                <a:cs typeface="Arial"/>
              </a:rPr>
              <a:t> algorithms around, and some are also not too complicated</a:t>
            </a:r>
          </a:p>
          <a:p>
            <a:r>
              <a:rPr lang="en-US" sz="1800">
                <a:cs typeface="Arial"/>
              </a:rPr>
              <a:t>The idea is that each iteration sets one more cell to be a signed distance function</a:t>
            </a:r>
          </a:p>
          <a:p>
            <a:r>
              <a:rPr lang="en-US" sz="1800">
                <a:cs typeface="Arial"/>
              </a:rPr>
              <a:t>So rather than updating the entire domain to achieve this, why not </a:t>
            </a:r>
            <a:r>
              <a:rPr lang="en-US" sz="1800" err="1">
                <a:cs typeface="Arial"/>
              </a:rPr>
              <a:t>reinitialise</a:t>
            </a:r>
            <a:r>
              <a:rPr lang="en-US" sz="1800">
                <a:cs typeface="Arial"/>
              </a:rPr>
              <a:t> this single cell</a:t>
            </a:r>
          </a:p>
          <a:p>
            <a:r>
              <a:rPr lang="en-US" sz="1800">
                <a:cs typeface="Arial"/>
              </a:rPr>
              <a:t>The challenge is how do we identify this 'next cell' in more than 1D</a:t>
            </a:r>
          </a:p>
          <a:p>
            <a:r>
              <a:rPr lang="en-US" sz="1800">
                <a:cs typeface="Arial"/>
              </a:rPr>
              <a:t>Two methods we consider which are inspired by this logic are the </a:t>
            </a:r>
            <a:r>
              <a:rPr lang="en-US" sz="1800" b="1">
                <a:cs typeface="Arial"/>
              </a:rPr>
              <a:t>fast sweeping </a:t>
            </a:r>
            <a:r>
              <a:rPr lang="en-US" sz="1800">
                <a:cs typeface="Arial"/>
              </a:rPr>
              <a:t>and </a:t>
            </a:r>
            <a:r>
              <a:rPr lang="en-US" sz="1800" b="1">
                <a:cs typeface="Arial"/>
              </a:rPr>
              <a:t>fast marching</a:t>
            </a:r>
            <a:r>
              <a:rPr lang="en-US" sz="1800">
                <a:cs typeface="Arial"/>
              </a:rPr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2411969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Fast marching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The principle behind the </a:t>
            </a:r>
            <a:r>
              <a:rPr lang="en-US" sz="1800" b="1">
                <a:cs typeface="Arial"/>
              </a:rPr>
              <a:t>fast marching method </a:t>
            </a:r>
            <a:r>
              <a:rPr lang="en-US" sz="1800">
                <a:cs typeface="Arial"/>
              </a:rPr>
              <a:t>is that there is a </a:t>
            </a:r>
            <a:r>
              <a:rPr lang="en-US" sz="1800" b="1">
                <a:cs typeface="Arial"/>
              </a:rPr>
              <a:t>correct</a:t>
            </a:r>
            <a:r>
              <a:rPr lang="en-US" sz="1800">
                <a:cs typeface="Arial"/>
              </a:rPr>
              <a:t> order in which we consider the cells when </a:t>
            </a:r>
            <a:r>
              <a:rPr lang="en-US" sz="1800" err="1">
                <a:cs typeface="Arial"/>
              </a:rPr>
              <a:t>reinitialising</a:t>
            </a:r>
            <a:endParaRPr lang="en-US" sz="1800">
              <a:cs typeface="Arial"/>
            </a:endParaRPr>
          </a:p>
          <a:p>
            <a:r>
              <a:rPr lang="en-US" sz="1800">
                <a:cs typeface="Arial"/>
              </a:rPr>
              <a:t>If we start at the closest cell to the interface, and use this to compute </a:t>
            </a:r>
            <a:r>
              <a:rPr lang="en-US" sz="1800" err="1">
                <a:cs typeface="Arial"/>
              </a:rPr>
              <a:t>reinitialised</a:t>
            </a:r>
            <a:r>
              <a:rPr lang="en-US" sz="1800">
                <a:cs typeface="Arial"/>
              </a:rPr>
              <a:t> values for </a:t>
            </a:r>
            <a:r>
              <a:rPr lang="en-US" sz="1800" b="1">
                <a:cs typeface="Arial"/>
              </a:rPr>
              <a:t>all possible </a:t>
            </a:r>
            <a:r>
              <a:rPr lang="en-US" sz="1800" b="1" err="1">
                <a:cs typeface="Arial"/>
              </a:rPr>
              <a:t>neighbours</a:t>
            </a:r>
            <a:r>
              <a:rPr lang="en-US" sz="1800">
                <a:cs typeface="Arial"/>
              </a:rPr>
              <a:t> (those not also adjacent to the interface, or in the wrong material)</a:t>
            </a:r>
          </a:p>
          <a:p>
            <a:r>
              <a:rPr lang="en-US" sz="1800">
                <a:cs typeface="Arial"/>
              </a:rPr>
              <a:t>Once this has happened, this cell can no longer contribute anything to the solution, we can mark it as </a:t>
            </a:r>
            <a:r>
              <a:rPr lang="en-US" sz="1800" b="1">
                <a:cs typeface="Arial"/>
              </a:rPr>
              <a:t>fixed</a:t>
            </a:r>
          </a:p>
          <a:p>
            <a:r>
              <a:rPr lang="en-US" sz="1800">
                <a:cs typeface="Arial"/>
              </a:rPr>
              <a:t>We then chose the next-smallest cell, and carry on</a:t>
            </a:r>
          </a:p>
          <a:p>
            <a:r>
              <a:rPr lang="en-US" sz="1800">
                <a:cs typeface="Arial"/>
              </a:rPr>
              <a:t>Quite a complex algorithm; every time we compute a new value, we have to work out where it sits in the list of smallest-to-largest cells (it will not necessarily be the largest value)</a:t>
            </a:r>
          </a:p>
          <a:p>
            <a:r>
              <a:rPr lang="en-US" sz="1800">
                <a:cs typeface="Arial"/>
              </a:rPr>
              <a:t>Can use </a:t>
            </a:r>
            <a:r>
              <a:rPr lang="en-US" sz="1800" b="1">
                <a:cs typeface="Arial"/>
              </a:rPr>
              <a:t>multimaps</a:t>
            </a:r>
            <a:r>
              <a:rPr lang="en-US" sz="1800">
                <a:cs typeface="Arial"/>
              </a:rPr>
              <a:t> in C++, and is an order                      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CD328-54F6-B887-F27C-957DE01A53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64088" y="5589240"/>
            <a:ext cx="1422890" cy="37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60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Fast sweeping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We shall not consider the exact details of the fast marching method; it is complex, care is needed to avoid circular dependencies, and a simple, and more efficient method exists (at least in non-parallel computation)</a:t>
            </a:r>
          </a:p>
          <a:p>
            <a:r>
              <a:rPr lang="en-US" sz="1800">
                <a:cs typeface="Arial"/>
              </a:rPr>
              <a:t>The </a:t>
            </a:r>
            <a:r>
              <a:rPr lang="en-US" sz="1800" b="1">
                <a:cs typeface="Arial"/>
              </a:rPr>
              <a:t>fast sweeping method</a:t>
            </a:r>
            <a:r>
              <a:rPr lang="en-US" sz="1800">
                <a:cs typeface="Arial"/>
              </a:rPr>
              <a:t> of Zhao (2004) avoids this by considering a series of one-dimensional </a:t>
            </a:r>
            <a:r>
              <a:rPr lang="en-US" sz="1800" err="1">
                <a:cs typeface="Arial"/>
              </a:rPr>
              <a:t>reinitialisation</a:t>
            </a:r>
            <a:r>
              <a:rPr lang="en-US" sz="1800">
                <a:cs typeface="Arial"/>
              </a:rPr>
              <a:t> steps (</a:t>
            </a:r>
            <a:r>
              <a:rPr lang="en-US" sz="1800" b="1">
                <a:cs typeface="Arial"/>
              </a:rPr>
              <a:t>sweeps </a:t>
            </a:r>
            <a:r>
              <a:rPr lang="en-US" sz="1800">
                <a:cs typeface="Arial"/>
              </a:rPr>
              <a:t>of the computational domain)</a:t>
            </a:r>
          </a:p>
          <a:p>
            <a:r>
              <a:rPr lang="en-US" sz="1800">
                <a:cs typeface="Arial"/>
              </a:rPr>
              <a:t>Sweeps are performed in different directions, along different coordinate axes, e.g. </a:t>
            </a:r>
            <a:r>
              <a:rPr lang="en-US" sz="1800" i="1">
                <a:cs typeface="Arial"/>
              </a:rPr>
              <a:t>x</a:t>
            </a:r>
            <a:r>
              <a:rPr lang="en-US" sz="1800">
                <a:cs typeface="Arial"/>
              </a:rPr>
              <a:t>-direction from 0 to N, then </a:t>
            </a:r>
            <a:r>
              <a:rPr lang="en-US" sz="1800" i="1">
                <a:cs typeface="Arial"/>
              </a:rPr>
              <a:t>y</a:t>
            </a:r>
            <a:r>
              <a:rPr lang="en-US" sz="1800">
                <a:cs typeface="Arial"/>
              </a:rPr>
              <a:t>-direction from 0 to N, then </a:t>
            </a:r>
            <a:r>
              <a:rPr lang="en-US" sz="1800" i="1">
                <a:cs typeface="Arial"/>
              </a:rPr>
              <a:t>x</a:t>
            </a:r>
            <a:r>
              <a:rPr lang="en-US" sz="1800">
                <a:cs typeface="Arial"/>
              </a:rPr>
              <a:t>-direction from N to 0, then </a:t>
            </a:r>
            <a:r>
              <a:rPr lang="en-US" sz="1800" i="1">
                <a:cs typeface="Arial"/>
              </a:rPr>
              <a:t>y</a:t>
            </a:r>
            <a:r>
              <a:rPr lang="en-US" sz="1800">
                <a:cs typeface="Arial"/>
              </a:rPr>
              <a:t>-direction from N to 0</a:t>
            </a:r>
          </a:p>
          <a:p>
            <a:r>
              <a:rPr lang="en-US" sz="1800">
                <a:cs typeface="Arial"/>
              </a:rPr>
              <a:t>With each sweep, all available information is used to compute the level set function, regardless of whether it is accurate or not, but if it gives a better value, than a guess from a previous sweep, the new value is kept</a:t>
            </a:r>
            <a:endParaRPr lang="en-US"/>
          </a:p>
          <a:p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137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CBF3-CCD2-BF58-1BED-3823E7E3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Fast sweeping method example</a:t>
            </a:r>
            <a:endParaRPr lang="en-GB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D3AD2E6B-91DE-E71C-82BE-DA2E46EEE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15" y="1327638"/>
            <a:ext cx="6013938" cy="48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250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Fast sweeping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In this example, the first thing the fast sweeping method did was 'remove' all values not adjacent to the interface</a:t>
            </a:r>
            <a:endParaRPr lang="en-US"/>
          </a:p>
          <a:p>
            <a:r>
              <a:rPr lang="en-US" sz="1800">
                <a:cs typeface="Arial"/>
              </a:rPr>
              <a:t>What we actually did was set them to a </a:t>
            </a:r>
            <a:r>
              <a:rPr lang="en-US" sz="1800" b="1">
                <a:cs typeface="Arial"/>
              </a:rPr>
              <a:t>sufficiently large (positive or negative) value</a:t>
            </a:r>
            <a:r>
              <a:rPr lang="en-US" sz="1800">
                <a:cs typeface="Arial"/>
              </a:rPr>
              <a:t>, e.g. greater than the distance across the domain</a:t>
            </a:r>
          </a:p>
          <a:p>
            <a:r>
              <a:rPr lang="en-US" sz="1800">
                <a:cs typeface="Arial"/>
              </a:rPr>
              <a:t>This way, if any newly-calculated level set quantity is smaller than the current guess, we know it is a better approximation</a:t>
            </a:r>
          </a:p>
          <a:p>
            <a:r>
              <a:rPr lang="en-US" sz="1800">
                <a:cs typeface="Arial"/>
              </a:rPr>
              <a:t>Once we have done this, we are ready to begin the actual algorithm</a:t>
            </a:r>
          </a:p>
          <a:p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48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Fast sweeping method – the algorithm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800">
                <a:cs typeface="Arial"/>
              </a:rPr>
              <a:t>Starting with the first cell in the sweep, check if we are adjacent to an interface</a:t>
            </a:r>
          </a:p>
          <a:p>
            <a:pPr marL="342900" indent="-342900">
              <a:buAutoNum type="arabicPeriod"/>
            </a:pPr>
            <a:r>
              <a:rPr lang="en-US" sz="1800">
                <a:cs typeface="Arial"/>
              </a:rPr>
              <a:t>If we aren't, move to the next cell.  Repeat until we are adjacent to the interface, and then keep going until we are no longer adjacent to the interface, </a:t>
            </a:r>
            <a:r>
              <a:rPr lang="en-US" sz="1800" b="1">
                <a:cs typeface="Arial"/>
              </a:rPr>
              <a:t>but the previous cell in the sweep was adjacent</a:t>
            </a:r>
          </a:p>
          <a:p>
            <a:pPr marL="342900" indent="-342900">
              <a:buAutoNum type="arabicPeriod"/>
            </a:pPr>
            <a:r>
              <a:rPr lang="en-US" sz="1800">
                <a:cs typeface="Arial"/>
              </a:rPr>
              <a:t>Compute the </a:t>
            </a:r>
            <a:r>
              <a:rPr lang="en-US" sz="1800" b="1">
                <a:cs typeface="Arial"/>
              </a:rPr>
              <a:t>minimum</a:t>
            </a:r>
            <a:r>
              <a:rPr lang="en-US" sz="1800">
                <a:cs typeface="Arial"/>
              </a:rPr>
              <a:t> </a:t>
            </a:r>
            <a:r>
              <a:rPr lang="en-US" sz="1800" err="1">
                <a:cs typeface="Arial"/>
              </a:rPr>
              <a:t>neighbours</a:t>
            </a:r>
            <a:r>
              <a:rPr lang="en-US" sz="1800">
                <a:cs typeface="Arial"/>
              </a:rPr>
              <a:t> of our closest cell,                    e.g. for positive level set,                                               </a:t>
            </a:r>
            <a:br>
              <a:rPr lang="en-US" sz="1800">
                <a:cs typeface="Arial"/>
              </a:rPr>
            </a:br>
            <a:br>
              <a:rPr lang="en-US" sz="1800">
                <a:cs typeface="Arial"/>
              </a:rPr>
            </a:br>
            <a:r>
              <a:rPr lang="en-US" sz="1800">
                <a:cs typeface="Arial"/>
              </a:rPr>
              <a:t>or negative</a:t>
            </a:r>
            <a:endParaRPr lang="en-US" sz="1800" b="1">
              <a:cs typeface="Arial"/>
            </a:endParaRPr>
          </a:p>
          <a:p>
            <a:pPr marL="342900" indent="-342900">
              <a:buAutoNum type="arabicPeriod"/>
            </a:pPr>
            <a:r>
              <a:rPr lang="en-US" sz="1800">
                <a:cs typeface="Arial"/>
              </a:rPr>
              <a:t>Plugging these values into our </a:t>
            </a:r>
            <a:r>
              <a:rPr lang="en-US" sz="1800" err="1">
                <a:cs typeface="Arial"/>
              </a:rPr>
              <a:t>Eikonal</a:t>
            </a:r>
            <a:r>
              <a:rPr lang="en-US" sz="1800">
                <a:cs typeface="Arial"/>
              </a:rPr>
              <a:t> equation gives a quadratic to solve</a:t>
            </a:r>
            <a:endParaRPr lang="en-US" sz="1800" b="1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DB894-6899-C4CA-E5ED-BF69E58D21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50598" y="3117828"/>
            <a:ext cx="1110762" cy="258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8C35B-5697-433C-C304-0A08C006B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5333"/>
          <a:stretch/>
        </p:blipFill>
        <p:spPr>
          <a:xfrm>
            <a:off x="2710537" y="3376469"/>
            <a:ext cx="2743200" cy="332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C1AF45-A091-1DB4-4B3B-A1029029C7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60516" y="3896515"/>
            <a:ext cx="2743200" cy="339291"/>
          </a:xfrm>
          <a:prstGeom prst="rect">
            <a:avLst/>
          </a:prstGeom>
        </p:spPr>
      </p:pic>
      <p:pic>
        <p:nvPicPr>
          <p:cNvPr id="7" name="Picture 6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7B76687E-F8C0-0F65-FCBF-0A00F6775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16" y="4798535"/>
            <a:ext cx="5486399" cy="953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A65A6E-7B0C-0A16-FD9E-E188450A4BDC}"/>
              </a:ext>
            </a:extLst>
          </p:cNvPr>
          <p:cNvSpPr/>
          <p:nvPr/>
        </p:nvSpPr>
        <p:spPr>
          <a:xfrm>
            <a:off x="2233246" y="4950069"/>
            <a:ext cx="562707" cy="3516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52A46-5492-BF4F-1CA5-F90CCCC479D0}"/>
              </a:ext>
            </a:extLst>
          </p:cNvPr>
          <p:cNvSpPr/>
          <p:nvPr/>
        </p:nvSpPr>
        <p:spPr>
          <a:xfrm>
            <a:off x="3956537" y="4923691"/>
            <a:ext cx="562707" cy="3516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144B5B-36FE-70C2-896B-8CBA6FB1A1BB}"/>
              </a:ext>
            </a:extLst>
          </p:cNvPr>
          <p:cNvSpPr/>
          <p:nvPr/>
        </p:nvSpPr>
        <p:spPr>
          <a:xfrm>
            <a:off x="5697414" y="4923691"/>
            <a:ext cx="562707" cy="3516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6E885-6E0A-B3AD-2A76-701EC315FC3C}"/>
              </a:ext>
            </a:extLst>
          </p:cNvPr>
          <p:cNvSpPr txBox="1"/>
          <p:nvPr/>
        </p:nvSpPr>
        <p:spPr>
          <a:xfrm>
            <a:off x="2751992" y="5706208"/>
            <a:ext cx="5873261" cy="369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This is the cell whose value we are computing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217BA-45F8-63C1-244A-2B9FF561F4C8}"/>
              </a:ext>
            </a:extLst>
          </p:cNvPr>
          <p:cNvCxnSpPr/>
          <p:nvPr/>
        </p:nvCxnSpPr>
        <p:spPr>
          <a:xfrm flipH="1" flipV="1">
            <a:off x="2499214" y="5400676"/>
            <a:ext cx="430823" cy="334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51AFC0-D99A-2FC5-BCB5-05924B4A66E6}"/>
              </a:ext>
            </a:extLst>
          </p:cNvPr>
          <p:cNvCxnSpPr>
            <a:cxnSpLocks/>
          </p:cNvCxnSpPr>
          <p:nvPr/>
        </p:nvCxnSpPr>
        <p:spPr>
          <a:xfrm flipH="1" flipV="1">
            <a:off x="4143374" y="5383090"/>
            <a:ext cx="430823" cy="334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B89D17-AC5B-3267-B9C3-1657315E80B6}"/>
              </a:ext>
            </a:extLst>
          </p:cNvPr>
          <p:cNvCxnSpPr>
            <a:cxnSpLocks/>
          </p:cNvCxnSpPr>
          <p:nvPr/>
        </p:nvCxnSpPr>
        <p:spPr>
          <a:xfrm flipH="1" flipV="1">
            <a:off x="5866665" y="5435843"/>
            <a:ext cx="430823" cy="334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03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Fast sweeping method – the algorithm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37" y="2369415"/>
            <a:ext cx="8374063" cy="1080187"/>
          </a:xfrm>
        </p:spPr>
        <p:txBody>
          <a:bodyPr/>
          <a:lstStyle/>
          <a:p>
            <a:pPr marL="342900" indent="-342900">
              <a:buFont typeface="+mj-lt"/>
              <a:buAutoNum type="arabicPeriod" startAt="5"/>
            </a:pPr>
            <a:r>
              <a:rPr lang="en-US" sz="1800">
                <a:cs typeface="Arial"/>
              </a:rPr>
              <a:t>We try to compute</a:t>
            </a:r>
            <a:endParaRPr lang="en-US"/>
          </a:p>
          <a:p>
            <a:pPr marL="610870" lvl="1" indent="-342900">
              <a:buFont typeface="Arial"/>
              <a:buChar char="•"/>
            </a:pPr>
            <a:r>
              <a:rPr lang="en-US" sz="1800">
                <a:cs typeface="Arial"/>
              </a:rPr>
              <a:t>If this is </a:t>
            </a:r>
            <a:r>
              <a:rPr lang="en-US" sz="1800" b="1">
                <a:cs typeface="Arial"/>
              </a:rPr>
              <a:t>smaller in magnitude </a:t>
            </a:r>
            <a:r>
              <a:rPr lang="en-US" sz="1800">
                <a:cs typeface="Arial"/>
              </a:rPr>
              <a:t>than the current guess for this cell, we keep it</a:t>
            </a:r>
          </a:p>
          <a:p>
            <a:pPr marL="610870" lvl="1" indent="-342900">
              <a:buFont typeface="Arial"/>
              <a:buChar char="•"/>
            </a:pPr>
            <a:r>
              <a:rPr lang="en-US" sz="1800">
                <a:cs typeface="Arial"/>
              </a:rPr>
              <a:t>For positive level set, this is always the positive root, and for negative level set, the negative root</a:t>
            </a:r>
          </a:p>
          <a:p>
            <a:pPr marL="610870" lvl="1" indent="-342900">
              <a:buFont typeface="Arial"/>
              <a:buChar char="•"/>
            </a:pPr>
            <a:r>
              <a:rPr lang="en-US" sz="1800">
                <a:cs typeface="Arial"/>
              </a:rPr>
              <a:t>If the solution is ill-defined (negative square root), remove the term largest</a:t>
            </a:r>
            <a:br>
              <a:rPr lang="en-US" sz="1800">
                <a:cs typeface="Arial"/>
              </a:rPr>
            </a:br>
            <a:r>
              <a:rPr lang="en-US" sz="1800">
                <a:cs typeface="Arial"/>
              </a:rPr>
              <a:t>                   and try again (until successful)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>
                <a:cs typeface="Arial"/>
              </a:rPr>
              <a:t>We now move on to the next cell, and repeat from step 3</a:t>
            </a:r>
            <a:endParaRPr lang="en-US"/>
          </a:p>
          <a:p>
            <a:pPr marL="342900" indent="-342900">
              <a:buAutoNum type="arabicPeriod" startAt="6"/>
            </a:pPr>
            <a:r>
              <a:rPr lang="en-US" sz="1800">
                <a:cs typeface="Arial"/>
              </a:rPr>
              <a:t>If we reach another interface cell, we do not do anything until we have got back to a non-adjacent cell whose previous cell was adjacent</a:t>
            </a:r>
            <a:endParaRPr lang="en-US" sz="1800" b="1">
              <a:cs typeface="Arial"/>
            </a:endParaRPr>
          </a:p>
        </p:txBody>
      </p:sp>
      <p:pic>
        <p:nvPicPr>
          <p:cNvPr id="7" name="Picture 6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7B76687E-F8C0-0F65-FCBF-0A00F677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70" y="1351950"/>
            <a:ext cx="5486399" cy="953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4D76EF-AD67-AFBF-9CA3-AD365723363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71800" y="2305650"/>
            <a:ext cx="576064" cy="3738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03717F-2C2A-1946-258E-E24964CD9D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624" y="4653136"/>
            <a:ext cx="1110762" cy="2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2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What is an explicit boundary?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cs typeface="Arial"/>
              </a:rPr>
              <a:t>An e</a:t>
            </a:r>
            <a:r>
              <a:rPr lang="en-US" sz="1800">
                <a:latin typeface="sans-serif"/>
                <a:cs typeface="Arial"/>
              </a:rPr>
              <a:t>xplicit representation of an interface deﬁnes a surface, or curve, which exists only at the location of the interface</a:t>
            </a:r>
            <a:r>
              <a:rPr lang="en-US" sz="1800">
                <a:cs typeface="Arial"/>
              </a:rPr>
              <a:t> </a:t>
            </a:r>
          </a:p>
          <a:p>
            <a:r>
              <a:rPr lang="en-US" sz="1800">
                <a:latin typeface="sans-serif"/>
                <a:cs typeface="Arial"/>
              </a:rPr>
              <a:t>For example, a bubble could have a boundary described by</a:t>
            </a:r>
            <a:endParaRPr lang="en-US" sz="180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3051972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BDD08-6B0E-E99B-C406-60EC0096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740381"/>
            <a:ext cx="4572000" cy="381723"/>
          </a:xfrm>
          <a:prstGeom prst="rect">
            <a:avLst/>
          </a:prstGeom>
        </p:spPr>
      </p:pic>
      <p:pic>
        <p:nvPicPr>
          <p:cNvPr id="5" name="Picture 4" descr="A bubble with a rainbow colored surface&#10;&#10;Description automatically generated">
            <a:extLst>
              <a:ext uri="{FF2B5EF4-FFF2-40B4-BE49-F238E27FC236}">
                <a16:creationId xmlns:a16="http://schemas.microsoft.com/office/drawing/2014/main" id="{891BE4AA-CCAC-B6A0-3077-06F90DAD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7" y="3345253"/>
            <a:ext cx="3917541" cy="2610195"/>
          </a:xfrm>
          <a:prstGeom prst="rect">
            <a:avLst/>
          </a:prstGeom>
        </p:spPr>
      </p:pic>
      <p:pic>
        <p:nvPicPr>
          <p:cNvPr id="6" name="Picture 5" descr="A sphere with a grid in the center&#10;&#10;Description automatically generated">
            <a:extLst>
              <a:ext uri="{FF2B5EF4-FFF2-40B4-BE49-F238E27FC236}">
                <a16:creationId xmlns:a16="http://schemas.microsoft.com/office/drawing/2014/main" id="{46EB6EDC-D174-1C28-1E77-B09877D1B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64" y="3265846"/>
            <a:ext cx="2718313" cy="28427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25BD18-9723-2CDE-A687-1397831A17E0}"/>
              </a:ext>
            </a:extLst>
          </p:cNvPr>
          <p:cNvSpPr txBox="1">
            <a:spLocks/>
          </p:cNvSpPr>
          <p:nvPr/>
        </p:nvSpPr>
        <p:spPr bwMode="auto">
          <a:xfrm>
            <a:off x="379873" y="3558948"/>
            <a:ext cx="407859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>
                <a:cs typeface="Arial"/>
              </a:rPr>
              <a:t>But what if you can't fit a function, or simple linear combination of functions, to your interface?</a:t>
            </a:r>
          </a:p>
        </p:txBody>
      </p:sp>
      <p:pic>
        <p:nvPicPr>
          <p:cNvPr id="9" name="Picture 8" descr="A purple round object with many round holes&#10;&#10;Description automatically generated">
            <a:extLst>
              <a:ext uri="{FF2B5EF4-FFF2-40B4-BE49-F238E27FC236}">
                <a16:creationId xmlns:a16="http://schemas.microsoft.com/office/drawing/2014/main" id="{E41CDAF6-FE83-9AE1-8163-259246302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92" y="3233583"/>
            <a:ext cx="2919616" cy="29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Fast sweeping method – the algorithm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844" y="1810885"/>
            <a:ext cx="8374063" cy="1080187"/>
          </a:xfrm>
        </p:spPr>
        <p:txBody>
          <a:bodyPr/>
          <a:lstStyle/>
          <a:p>
            <a:pPr marL="342900" indent="-342900">
              <a:buFont typeface="+mj-lt"/>
              <a:buAutoNum type="arabicPeriod" startAt="8"/>
            </a:pPr>
            <a:r>
              <a:rPr lang="en-US" sz="1800">
                <a:cs typeface="Arial"/>
              </a:rPr>
              <a:t>Once we have reached the edge of the domain, move to the next cell at the start of the domain</a:t>
            </a:r>
          </a:p>
          <a:p>
            <a:pPr marL="342900" indent="-342900">
              <a:buAutoNum type="arabicPeriod" startAt="8"/>
            </a:pPr>
            <a:r>
              <a:rPr lang="en-US" sz="1800">
                <a:cs typeface="Arial"/>
              </a:rPr>
              <a:t>Once we have attempted to apply the algorithm to every cell in the domain, we have computed the sweep</a:t>
            </a:r>
          </a:p>
          <a:p>
            <a:pPr marL="342900" indent="-342900">
              <a:buAutoNum type="arabicPeriod" startAt="8"/>
            </a:pPr>
            <a:r>
              <a:rPr lang="en-US" sz="1800">
                <a:cs typeface="Arial"/>
              </a:rPr>
              <a:t>Now we switch directions, as described previously, and begin the sweep algorithm all over again</a:t>
            </a:r>
          </a:p>
          <a:p>
            <a:pPr marL="342900" indent="-342900">
              <a:buAutoNum type="arabicPeriod" startAt="8"/>
            </a:pPr>
            <a:endParaRPr lang="en-US" sz="1800"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800">
                <a:cs typeface="Arial"/>
              </a:rPr>
              <a:t>The efficiency of the algorithm comes from the fact that each sweep is just a </a:t>
            </a:r>
            <a:r>
              <a:rPr lang="en-US" sz="1800" b="1">
                <a:cs typeface="Arial"/>
              </a:rPr>
              <a:t>single loop over the domain</a:t>
            </a:r>
            <a:endParaRPr lang="en-US" sz="1800"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800">
                <a:cs typeface="Arial"/>
              </a:rPr>
              <a:t>This then gives an algorithm of order </a:t>
            </a:r>
            <a:endParaRPr lang="en-US" sz="1800" b="1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3DF40-A328-8391-E6A9-4A3A2B1B04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0" y="5301208"/>
            <a:ext cx="657225" cy="2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138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CBF3-CCD2-BF58-1BED-3823E7E3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Fast sweeping method 2D example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7815A-1BA9-B57E-92CC-7BABB0E21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31" y="2019887"/>
            <a:ext cx="5547946" cy="4163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2D272-AD12-C397-3253-EC8845DAD612}"/>
              </a:ext>
            </a:extLst>
          </p:cNvPr>
          <p:cNvSpPr txBox="1"/>
          <p:nvPr/>
        </p:nvSpPr>
        <p:spPr>
          <a:xfrm>
            <a:off x="325315" y="1468315"/>
            <a:ext cx="8255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latin typeface="Arial"/>
                <a:cs typeface="Arial"/>
              </a:rPr>
              <a:t>Initially we set all values not adjacent to the interface to a large number</a:t>
            </a:r>
            <a:endParaRPr lang="en-GB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743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CBF3-CCD2-BF58-1BED-3823E7E3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Fast sweeping method 2D example</a:t>
            </a:r>
            <a:endParaRPr lang="en-GB"/>
          </a:p>
        </p:txBody>
      </p:sp>
      <p:pic>
        <p:nvPicPr>
          <p:cNvPr id="5" name="Picture 4" descr="A graph of a cone&#10;&#10;Description automatically generated">
            <a:extLst>
              <a:ext uri="{FF2B5EF4-FFF2-40B4-BE49-F238E27FC236}">
                <a16:creationId xmlns:a16="http://schemas.microsoft.com/office/drawing/2014/main" id="{89A2FF36-BA6D-C396-99FA-D8A8D7C5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46" y="1937139"/>
            <a:ext cx="5591907" cy="4205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3AA882-E018-453E-5145-5CD20FDED86A}"/>
              </a:ext>
            </a:extLst>
          </p:cNvPr>
          <p:cNvSpPr txBox="1"/>
          <p:nvPr/>
        </p:nvSpPr>
        <p:spPr>
          <a:xfrm>
            <a:off x="325315" y="1468315"/>
            <a:ext cx="8255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latin typeface="Arial"/>
                <a:cs typeface="Arial"/>
              </a:rPr>
              <a:t>We now do a single sweep – note that it makes good use of interface cells</a:t>
            </a:r>
            <a:endParaRPr lang="en-GB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795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CBF3-CCD2-BF58-1BED-3823E7E3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Fast sweeping method 2D example</a:t>
            </a:r>
            <a:endParaRPr lang="en-GB"/>
          </a:p>
        </p:txBody>
      </p:sp>
      <p:pic>
        <p:nvPicPr>
          <p:cNvPr id="6" name="Picture 5" descr="A graph of a cone&#10;&#10;Description automatically generated">
            <a:extLst>
              <a:ext uri="{FF2B5EF4-FFF2-40B4-BE49-F238E27FC236}">
                <a16:creationId xmlns:a16="http://schemas.microsoft.com/office/drawing/2014/main" id="{7270B3D6-131E-DEC7-5D70-DACEFCCD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16" y="1990144"/>
            <a:ext cx="5741376" cy="4170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4BD0D0-ECE4-08A9-5264-6B3A60C16E12}"/>
              </a:ext>
            </a:extLst>
          </p:cNvPr>
          <p:cNvSpPr txBox="1"/>
          <p:nvPr/>
        </p:nvSpPr>
        <p:spPr>
          <a:xfrm>
            <a:off x="325315" y="1468315"/>
            <a:ext cx="8255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latin typeface="Arial"/>
                <a:cs typeface="Arial"/>
              </a:rPr>
              <a:t>As a result, the second sweep doesn't look very different (in this example)</a:t>
            </a:r>
            <a:endParaRPr lang="en-GB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477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CBF3-CCD2-BF58-1BED-3823E7E3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Fast sweeping method 2D example</a:t>
            </a:r>
            <a:endParaRPr lang="en-GB"/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A4922E5A-DE62-47C3-2EEA-30B8501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30" y="1870813"/>
            <a:ext cx="5917224" cy="4241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225E2-AA44-1536-8597-55754F520947}"/>
              </a:ext>
            </a:extLst>
          </p:cNvPr>
          <p:cNvSpPr txBox="1"/>
          <p:nvPr/>
        </p:nvSpPr>
        <p:spPr>
          <a:xfrm>
            <a:off x="325315" y="1468315"/>
            <a:ext cx="8255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latin typeface="Arial"/>
                <a:cs typeface="Arial"/>
              </a:rPr>
              <a:t>By the third sweep, we have nearly all the information now</a:t>
            </a:r>
            <a:endParaRPr lang="en-GB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790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CBF3-CCD2-BF58-1BED-3823E7E3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43182-DC73-7A6B-80D3-B1F66389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61" y="1978126"/>
            <a:ext cx="5978769" cy="4115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5F76D-18D6-BBC2-FF06-A8D1A6B8B766}"/>
              </a:ext>
            </a:extLst>
          </p:cNvPr>
          <p:cNvSpPr txBox="1"/>
          <p:nvPr/>
        </p:nvSpPr>
        <p:spPr>
          <a:xfrm>
            <a:off x="325315" y="1468315"/>
            <a:ext cx="8255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latin typeface="Arial"/>
                <a:cs typeface="Arial"/>
              </a:rPr>
              <a:t>And the final sweep again doesn't do a lot</a:t>
            </a:r>
            <a:endParaRPr lang="en-GB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534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What method should we use?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3" y="1599870"/>
            <a:ext cx="8374063" cy="1080187"/>
          </a:xfrm>
        </p:spPr>
        <p:txBody>
          <a:bodyPr/>
          <a:lstStyle/>
          <a:p>
            <a:r>
              <a:rPr lang="en-US" sz="1800">
                <a:cs typeface="Arial"/>
              </a:rPr>
              <a:t>In 1D, none of these – just trivially reconstruct straight lines</a:t>
            </a:r>
            <a:endParaRPr lang="en-US">
              <a:cs typeface="Arial"/>
            </a:endParaRPr>
          </a:p>
          <a:p>
            <a:r>
              <a:rPr lang="en-US" sz="1800">
                <a:cs typeface="Arial"/>
              </a:rPr>
              <a:t>Otherwise, the fast sweeping method is generally the best choice, due to efficiency, but the simplicity of the iterative method might be advantageous when testing methods</a:t>
            </a:r>
          </a:p>
          <a:p>
            <a:r>
              <a:rPr lang="en-US" sz="1800">
                <a:cs typeface="Arial"/>
              </a:rPr>
              <a:t>Although fast marching methods are            , there can be cases where the absolute number which multiplies the error is large</a:t>
            </a:r>
          </a:p>
          <a:p>
            <a:r>
              <a:rPr lang="en-US" sz="1800">
                <a:cs typeface="Arial"/>
              </a:rPr>
              <a:t>This is especially true in non-</a:t>
            </a:r>
            <a:r>
              <a:rPr lang="en-US" sz="1800" err="1">
                <a:cs typeface="Arial"/>
              </a:rPr>
              <a:t>multiphysics</a:t>
            </a:r>
            <a:r>
              <a:rPr lang="en-US" sz="1800">
                <a:cs typeface="Arial"/>
              </a:rPr>
              <a:t> applications, in such cases, the fast marching method may have advantages</a:t>
            </a:r>
          </a:p>
          <a:p>
            <a:r>
              <a:rPr lang="en-US" sz="1800">
                <a:cs typeface="Arial"/>
              </a:rPr>
              <a:t>A single sweep in all directions (2xN) is enough for us, and the fast sweeping method is the obvious choice</a:t>
            </a:r>
          </a:p>
          <a:p>
            <a:r>
              <a:rPr lang="en-US" sz="1800">
                <a:cs typeface="Arial"/>
              </a:rPr>
              <a:t>For parallel and GPU coding, additional techniques are available, including the </a:t>
            </a:r>
            <a:r>
              <a:rPr lang="en-US" sz="1800" b="1">
                <a:cs typeface="Arial"/>
              </a:rPr>
              <a:t>block fast iterative </a:t>
            </a:r>
            <a:r>
              <a:rPr lang="en-US" sz="1800">
                <a:cs typeface="Arial"/>
              </a:rPr>
              <a:t>and </a:t>
            </a:r>
            <a:r>
              <a:rPr lang="en-US" sz="1800" b="1">
                <a:cs typeface="Arial"/>
              </a:rPr>
              <a:t>block fast sweeping </a:t>
            </a:r>
            <a:r>
              <a:rPr lang="en-US" sz="1800">
                <a:cs typeface="Arial"/>
              </a:rPr>
              <a:t>methods</a:t>
            </a:r>
          </a:p>
          <a:p>
            <a:endParaRPr lang="en-US" sz="180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2CF2D-D872-B896-06CC-9827AB4197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1240" y="3113218"/>
            <a:ext cx="657225" cy="2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5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Challenges with explicit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cs typeface="Arial"/>
              </a:rPr>
              <a:t>Even if it is difficult to map a function to a surface, that is not the main issue</a:t>
            </a:r>
          </a:p>
          <a:p>
            <a:r>
              <a:rPr lang="en-US" sz="1800">
                <a:cs typeface="Arial"/>
              </a:rPr>
              <a:t>For </a:t>
            </a:r>
            <a:r>
              <a:rPr lang="en-US" sz="1800" err="1">
                <a:cs typeface="Arial"/>
              </a:rPr>
              <a:t>multiphysics</a:t>
            </a:r>
            <a:r>
              <a:rPr lang="en-US" sz="1800">
                <a:cs typeface="Arial"/>
              </a:rPr>
              <a:t> simulations, we need to be able to model how an interface moves</a:t>
            </a:r>
          </a:p>
          <a:p>
            <a:r>
              <a:rPr lang="en-US" sz="1800">
                <a:cs typeface="Arial"/>
              </a:rPr>
              <a:t>This movement will be determined by the actual algorithm implemented for your model</a:t>
            </a:r>
          </a:p>
          <a:p>
            <a:endParaRPr lang="en-US" sz="180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3429899"/>
            <a:ext cx="3571620" cy="256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>
                <a:cs typeface="Arial"/>
              </a:rPr>
              <a:t>To understand these challenges, consider the interaction of a shock wave with one or more gas bubbles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B1271E-97F6-BD35-193D-4EE15F60AEA0}"/>
              </a:ext>
            </a:extLst>
          </p:cNvPr>
          <p:cNvSpPr txBox="1">
            <a:spLocks/>
          </p:cNvSpPr>
          <p:nvPr/>
        </p:nvSpPr>
        <p:spPr bwMode="auto">
          <a:xfrm>
            <a:off x="379872" y="4711164"/>
            <a:ext cx="3571620" cy="256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>
                <a:cs typeface="Arial"/>
              </a:rPr>
              <a:t>This interaction causes the bubble to break up; how do we ensure that our method knows when to do this?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A2BE8FB9-002E-E99F-8E95-E251ED3FE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1" t="8824" r="49542" b="7754"/>
          <a:stretch/>
        </p:blipFill>
        <p:spPr>
          <a:xfrm>
            <a:off x="4857753" y="3161155"/>
            <a:ext cx="3576498" cy="2874691"/>
          </a:xfrm>
          <a:prstGeom prst="rect">
            <a:avLst/>
          </a:prstGeom>
        </p:spPr>
      </p:pic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9E4C2DF-6A8C-374E-1466-E9C01AF73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42" t="8824" r="654" b="7754"/>
          <a:stretch/>
        </p:blipFill>
        <p:spPr>
          <a:xfrm>
            <a:off x="4857752" y="3188807"/>
            <a:ext cx="3511982" cy="287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4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9CE-1500-9B3F-5C5F-374DC594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Challenges with explicit boundaries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1D8A-C277-16B1-20EC-6260B008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553782"/>
            <a:ext cx="8374063" cy="1015663"/>
          </a:xfrm>
        </p:spPr>
        <p:txBody>
          <a:bodyPr/>
          <a:lstStyle/>
          <a:p>
            <a:r>
              <a:rPr lang="en-US" sz="1800">
                <a:cs typeface="Arial"/>
              </a:rPr>
              <a:t>It is diﬃcult to accurately determine how this boundary representation should be ‘split’ in a physically realistic way</a:t>
            </a:r>
          </a:p>
          <a:p>
            <a:r>
              <a:rPr lang="en-US" sz="1800" b="1">
                <a:cs typeface="Arial"/>
              </a:rPr>
              <a:t>For an explicit boundary method, you would need a technique which could define this</a:t>
            </a:r>
            <a:endParaRPr lang="en-US" sz="180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56F1F6-E787-E9C1-D768-E95226F8AB43}"/>
              </a:ext>
            </a:extLst>
          </p:cNvPr>
          <p:cNvSpPr txBox="1">
            <a:spLocks/>
          </p:cNvSpPr>
          <p:nvPr/>
        </p:nvSpPr>
        <p:spPr bwMode="auto">
          <a:xfrm>
            <a:off x="379873" y="3051972"/>
            <a:ext cx="35716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kern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25484-2C69-216D-A040-1E1F8149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11" y="3005353"/>
            <a:ext cx="5585951" cy="29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3405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4740</Words>
  <Application>Microsoft Office PowerPoint</Application>
  <PresentationFormat>On-screen Show (4:3)</PresentationFormat>
  <Paragraphs>398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Courier New</vt:lpstr>
      <vt:lpstr>sans-serif</vt:lpstr>
      <vt:lpstr>blank</vt:lpstr>
      <vt:lpstr>Level set methods</vt:lpstr>
      <vt:lpstr>Outline</vt:lpstr>
      <vt:lpstr>Representing a sharp interface</vt:lpstr>
      <vt:lpstr>Outline</vt:lpstr>
      <vt:lpstr>How is a boundary represented?</vt:lpstr>
      <vt:lpstr>Explicit and implicit boundaries</vt:lpstr>
      <vt:lpstr>What is an explicit boundary?</vt:lpstr>
      <vt:lpstr>Challenges with explicit boundaries</vt:lpstr>
      <vt:lpstr>Challenges with explicit boundaries</vt:lpstr>
      <vt:lpstr>What is an implicit boundary</vt:lpstr>
      <vt:lpstr>Challenges with implicit boundaries</vt:lpstr>
      <vt:lpstr>Advantages of an implicit boundary</vt:lpstr>
      <vt:lpstr>Level set methods</vt:lpstr>
      <vt:lpstr>Level set methods</vt:lpstr>
      <vt:lpstr>Level set methods</vt:lpstr>
      <vt:lpstr>Level set methods</vt:lpstr>
      <vt:lpstr>Level set methods</vt:lpstr>
      <vt:lpstr>Level set methods</vt:lpstr>
      <vt:lpstr>Level set methods</vt:lpstr>
      <vt:lpstr>Outline</vt:lpstr>
      <vt:lpstr>Level sets for modelling interfaces</vt:lpstr>
      <vt:lpstr>Level sets for modelling interfaces</vt:lpstr>
      <vt:lpstr>The level set equation</vt:lpstr>
      <vt:lpstr>The level set equation</vt:lpstr>
      <vt:lpstr>The level set equation</vt:lpstr>
      <vt:lpstr>Hamilton-Jacobi equations</vt:lpstr>
      <vt:lpstr>Relationship to conservation laws</vt:lpstr>
      <vt:lpstr>Relationship to conservation laws</vt:lpstr>
      <vt:lpstr>Integral solution to a conservation law</vt:lpstr>
      <vt:lpstr>Numerical methods for Hamilton-Jacobi equations</vt:lpstr>
      <vt:lpstr>Discrete representation</vt:lpstr>
      <vt:lpstr>Discrete representation</vt:lpstr>
      <vt:lpstr>Level set equation for multiphysics</vt:lpstr>
      <vt:lpstr>Level set equation for multiphysics</vt:lpstr>
      <vt:lpstr>Numerical methods for Hamilton-Jacobi equations</vt:lpstr>
      <vt:lpstr>Numerical methods for Hamilton-Jacobi equations</vt:lpstr>
      <vt:lpstr>Hamilton-Jacobi ENO method</vt:lpstr>
      <vt:lpstr>Hamilton-Jacobi ENO method</vt:lpstr>
      <vt:lpstr>Hamilton-Jacobi ENO method</vt:lpstr>
      <vt:lpstr>Hamilton-Jacobi WENO method</vt:lpstr>
      <vt:lpstr>Hamilton-Jacobi WENO method</vt:lpstr>
      <vt:lpstr>Hamilton-Jacobi WENO method</vt:lpstr>
      <vt:lpstr>Time step with the WENO scheme</vt:lpstr>
      <vt:lpstr>Why do we use non-conservative methods?</vt:lpstr>
      <vt:lpstr>Outline</vt:lpstr>
      <vt:lpstr>Why do we like level set methods?</vt:lpstr>
      <vt:lpstr>Signed distance functions</vt:lpstr>
      <vt:lpstr>Example level set functions</vt:lpstr>
      <vt:lpstr>Example level set functions</vt:lpstr>
      <vt:lpstr>Example level set functions</vt:lpstr>
      <vt:lpstr>Maintaining signed distance functions</vt:lpstr>
      <vt:lpstr>Outline</vt:lpstr>
      <vt:lpstr>Reinitialisation</vt:lpstr>
      <vt:lpstr>Reinitialisation example</vt:lpstr>
      <vt:lpstr>Reinitialisation</vt:lpstr>
      <vt:lpstr>Reinitialisation in 1D (MODIFY ANIMATIONS!)</vt:lpstr>
      <vt:lpstr>Reinitialisation</vt:lpstr>
      <vt:lpstr>Eikonal equation</vt:lpstr>
      <vt:lpstr>Iterative reinitialisation</vt:lpstr>
      <vt:lpstr>Iterative reinitialisation</vt:lpstr>
      <vt:lpstr>Why use iterative reinitialisation?</vt:lpstr>
      <vt:lpstr>Iterative reinitialisation example</vt:lpstr>
      <vt:lpstr>Efficient reinitialisation</vt:lpstr>
      <vt:lpstr>Fast marching method</vt:lpstr>
      <vt:lpstr>Fast sweeping method</vt:lpstr>
      <vt:lpstr>Fast sweeping method example</vt:lpstr>
      <vt:lpstr>Fast sweeping method</vt:lpstr>
      <vt:lpstr>Fast sweeping method – the algorithm</vt:lpstr>
      <vt:lpstr>Fast sweeping method – the algorithm</vt:lpstr>
      <vt:lpstr>Fast sweeping method – the algorithm</vt:lpstr>
      <vt:lpstr>Fast sweeping method 2D example</vt:lpstr>
      <vt:lpstr>Fast sweeping method 2D example</vt:lpstr>
      <vt:lpstr>Fast sweeping method 2D example</vt:lpstr>
      <vt:lpstr>Fast sweeping method 2D example</vt:lpstr>
      <vt:lpstr>PowerPoint Presentation</vt:lpstr>
      <vt:lpstr>What method should we use?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</dc:creator>
  <cp:lastModifiedBy>Stephen Millmore</cp:lastModifiedBy>
  <cp:revision>1</cp:revision>
  <cp:lastPrinted>1601-01-01T00:00:00Z</cp:lastPrinted>
  <dcterms:created xsi:type="dcterms:W3CDTF">2008-03-27T10:29:55Z</dcterms:created>
  <dcterms:modified xsi:type="dcterms:W3CDTF">2023-11-21T17:02:21Z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